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notesMasterIdLst>
    <p:notesMasterId r:id="rId12"/>
  </p:notesMasterIdLst>
  <p:sldIdLst>
    <p:sldId id="256" r:id="rId5"/>
    <p:sldId id="279" r:id="rId6"/>
    <p:sldId id="282" r:id="rId7"/>
    <p:sldId id="280" r:id="rId8"/>
    <p:sldId id="283" r:id="rId9"/>
    <p:sldId id="284" r:id="rId10"/>
    <p:sldId id="281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17DBC4-294A-4E92-AE58-EEAA8255F5D4}" v="75" dt="2021-01-08T17:50:06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588" autoAdjust="0"/>
  </p:normalViewPr>
  <p:slideViewPr>
    <p:cSldViewPr>
      <p:cViewPr varScale="1">
        <p:scale>
          <a:sx n="54" d="100"/>
          <a:sy n="54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r Varwijk" userId="4ef1be2c-6897-4798-a5b9-cc2027b08ef2" providerId="ADAL" clId="{0417DBC4-294A-4E92-AE58-EEAA8255F5D4}"/>
    <pc:docChg chg="undo custSel mod addSld modSld sldOrd">
      <pc:chgData name="Ester Varwijk" userId="4ef1be2c-6897-4798-a5b9-cc2027b08ef2" providerId="ADAL" clId="{0417DBC4-294A-4E92-AE58-EEAA8255F5D4}" dt="2021-01-08T17:50:06.992" v="463" actId="14100"/>
      <pc:docMkLst>
        <pc:docMk/>
      </pc:docMkLst>
      <pc:sldChg chg="modSp ord">
        <pc:chgData name="Ester Varwijk" userId="4ef1be2c-6897-4798-a5b9-cc2027b08ef2" providerId="ADAL" clId="{0417DBC4-294A-4E92-AE58-EEAA8255F5D4}" dt="2021-01-08T17:50:06.992" v="463" actId="14100"/>
        <pc:sldMkLst>
          <pc:docMk/>
          <pc:sldMk cId="3948733535" sldId="279"/>
        </pc:sldMkLst>
        <pc:graphicFrameChg chg="mod">
          <ac:chgData name="Ester Varwijk" userId="4ef1be2c-6897-4798-a5b9-cc2027b08ef2" providerId="ADAL" clId="{0417DBC4-294A-4E92-AE58-EEAA8255F5D4}" dt="2021-01-08T17:50:06.992" v="463" actId="14100"/>
          <ac:graphicFrameMkLst>
            <pc:docMk/>
            <pc:sldMk cId="3948733535" sldId="279"/>
            <ac:graphicFrameMk id="5" creationId="{DFD70EE6-23DB-4972-ABFE-73554BDE1A23}"/>
          </ac:graphicFrameMkLst>
        </pc:graphicFrameChg>
      </pc:sldChg>
      <pc:sldChg chg="addSp delSp modSp delDesignElem">
        <pc:chgData name="Ester Varwijk" userId="4ef1be2c-6897-4798-a5b9-cc2027b08ef2" providerId="ADAL" clId="{0417DBC4-294A-4E92-AE58-EEAA8255F5D4}" dt="2021-01-08T17:45:27.209" v="314"/>
        <pc:sldMkLst>
          <pc:docMk/>
          <pc:sldMk cId="2814350912" sldId="280"/>
        </pc:sldMkLst>
        <pc:spChg chg="mod">
          <ac:chgData name="Ester Varwijk" userId="4ef1be2c-6897-4798-a5b9-cc2027b08ef2" providerId="ADAL" clId="{0417DBC4-294A-4E92-AE58-EEAA8255F5D4}" dt="2021-01-08T17:42:00.383" v="83" actId="20577"/>
          <ac:spMkLst>
            <pc:docMk/>
            <pc:sldMk cId="2814350912" sldId="280"/>
            <ac:spMk id="3" creationId="{00000000-0000-0000-0000-000000000000}"/>
          </ac:spMkLst>
        </pc:spChg>
        <pc:spChg chg="add del">
          <ac:chgData name="Ester Varwijk" userId="4ef1be2c-6897-4798-a5b9-cc2027b08ef2" providerId="ADAL" clId="{0417DBC4-294A-4E92-AE58-EEAA8255F5D4}" dt="2021-01-08T17:45:27.209" v="314"/>
          <ac:spMkLst>
            <pc:docMk/>
            <pc:sldMk cId="2814350912" sldId="280"/>
            <ac:spMk id="15" creationId="{427D15F9-FBA9-45B6-A1EE-7E2610907483}"/>
          </ac:spMkLst>
        </pc:spChg>
        <pc:grpChg chg="add del">
          <ac:chgData name="Ester Varwijk" userId="4ef1be2c-6897-4798-a5b9-cc2027b08ef2" providerId="ADAL" clId="{0417DBC4-294A-4E92-AE58-EEAA8255F5D4}" dt="2021-01-08T17:45:27.209" v="314"/>
          <ac:grpSpMkLst>
            <pc:docMk/>
            <pc:sldMk cId="2814350912" sldId="280"/>
            <ac:grpSpMk id="16" creationId="{549D845D-9A57-49AC-9523-BB0D6DA6FECA}"/>
          </ac:grpSpMkLst>
        </pc:grpChg>
      </pc:sldChg>
      <pc:sldChg chg="addSp delSp modSp add mod ord setBg">
        <pc:chgData name="Ester Varwijk" userId="4ef1be2c-6897-4798-a5b9-cc2027b08ef2" providerId="ADAL" clId="{0417DBC4-294A-4E92-AE58-EEAA8255F5D4}" dt="2021-01-08T17:40:06.766" v="66" actId="20577"/>
        <pc:sldMkLst>
          <pc:docMk/>
          <pc:sldMk cId="1266185125" sldId="282"/>
        </pc:sldMkLst>
        <pc:spChg chg="mod">
          <ac:chgData name="Ester Varwijk" userId="4ef1be2c-6897-4798-a5b9-cc2027b08ef2" providerId="ADAL" clId="{0417DBC4-294A-4E92-AE58-EEAA8255F5D4}" dt="2021-01-08T17:40:01.571" v="65" actId="26606"/>
          <ac:spMkLst>
            <pc:docMk/>
            <pc:sldMk cId="1266185125" sldId="282"/>
            <ac:spMk id="2" creationId="{2189A55D-57C6-4198-A550-1AC193F9CE8F}"/>
          </ac:spMkLst>
        </pc:spChg>
        <pc:spChg chg="del mod">
          <ac:chgData name="Ester Varwijk" userId="4ef1be2c-6897-4798-a5b9-cc2027b08ef2" providerId="ADAL" clId="{0417DBC4-294A-4E92-AE58-EEAA8255F5D4}" dt="2021-01-08T17:40:01.571" v="65" actId="26606"/>
          <ac:spMkLst>
            <pc:docMk/>
            <pc:sldMk cId="1266185125" sldId="282"/>
            <ac:spMk id="3" creationId="{7BFB9A20-07F3-4275-800B-D08B4B4FAB0F}"/>
          </ac:spMkLst>
        </pc:spChg>
        <pc:spChg chg="add">
          <ac:chgData name="Ester Varwijk" userId="4ef1be2c-6897-4798-a5b9-cc2027b08ef2" providerId="ADAL" clId="{0417DBC4-294A-4E92-AE58-EEAA8255F5D4}" dt="2021-01-08T17:40:01.571" v="65" actId="26606"/>
          <ac:spMkLst>
            <pc:docMk/>
            <pc:sldMk cId="1266185125" sldId="282"/>
            <ac:spMk id="9" creationId="{1D63C574-BFD2-41A1-A567-B0C3CC7FDD4F}"/>
          </ac:spMkLst>
        </pc:spChg>
        <pc:spChg chg="add">
          <ac:chgData name="Ester Varwijk" userId="4ef1be2c-6897-4798-a5b9-cc2027b08ef2" providerId="ADAL" clId="{0417DBC4-294A-4E92-AE58-EEAA8255F5D4}" dt="2021-01-08T17:40:01.571" v="65" actId="26606"/>
          <ac:spMkLst>
            <pc:docMk/>
            <pc:sldMk cId="1266185125" sldId="282"/>
            <ac:spMk id="11" creationId="{E2A46BAB-8C31-42B2-90E8-B26DD3E81D37}"/>
          </ac:spMkLst>
        </pc:spChg>
        <pc:grpChg chg="add">
          <ac:chgData name="Ester Varwijk" userId="4ef1be2c-6897-4798-a5b9-cc2027b08ef2" providerId="ADAL" clId="{0417DBC4-294A-4E92-AE58-EEAA8255F5D4}" dt="2021-01-08T17:40:01.571" v="65" actId="26606"/>
          <ac:grpSpMkLst>
            <pc:docMk/>
            <pc:sldMk cId="1266185125" sldId="282"/>
            <ac:grpSpMk id="13" creationId="{B3F7A3C7-0737-4E57-B30E-8EEFE638B401}"/>
          </ac:grpSpMkLst>
        </pc:grpChg>
        <pc:grpChg chg="add">
          <ac:chgData name="Ester Varwijk" userId="4ef1be2c-6897-4798-a5b9-cc2027b08ef2" providerId="ADAL" clId="{0417DBC4-294A-4E92-AE58-EEAA8255F5D4}" dt="2021-01-08T17:40:01.571" v="65" actId="26606"/>
          <ac:grpSpMkLst>
            <pc:docMk/>
            <pc:sldMk cId="1266185125" sldId="282"/>
            <ac:grpSpMk id="17" creationId="{43F5E015-E085-4624-B431-B42414448684}"/>
          </ac:grpSpMkLst>
        </pc:grpChg>
        <pc:graphicFrameChg chg="add mod">
          <ac:chgData name="Ester Varwijk" userId="4ef1be2c-6897-4798-a5b9-cc2027b08ef2" providerId="ADAL" clId="{0417DBC4-294A-4E92-AE58-EEAA8255F5D4}" dt="2021-01-08T17:40:06.766" v="66" actId="20577"/>
          <ac:graphicFrameMkLst>
            <pc:docMk/>
            <pc:sldMk cId="1266185125" sldId="282"/>
            <ac:graphicFrameMk id="5" creationId="{E24A2551-C45E-40CA-B216-536A4297A65F}"/>
          </ac:graphicFrameMkLst>
        </pc:graphicFrameChg>
      </pc:sldChg>
      <pc:sldChg chg="addSp delSp modSp add mod ord setBg">
        <pc:chgData name="Ester Varwijk" userId="4ef1be2c-6897-4798-a5b9-cc2027b08ef2" providerId="ADAL" clId="{0417DBC4-294A-4E92-AE58-EEAA8255F5D4}" dt="2021-01-08T17:45:54.249" v="330"/>
        <pc:sldMkLst>
          <pc:docMk/>
          <pc:sldMk cId="4738117" sldId="283"/>
        </pc:sldMkLst>
        <pc:spChg chg="mod">
          <ac:chgData name="Ester Varwijk" userId="4ef1be2c-6897-4798-a5b9-cc2027b08ef2" providerId="ADAL" clId="{0417DBC4-294A-4E92-AE58-EEAA8255F5D4}" dt="2021-01-08T17:44:37.815" v="307" actId="26606"/>
          <ac:spMkLst>
            <pc:docMk/>
            <pc:sldMk cId="4738117" sldId="283"/>
            <ac:spMk id="2" creationId="{24898CBA-8D4F-40C2-90B9-65F6C4466B72}"/>
          </ac:spMkLst>
        </pc:spChg>
        <pc:spChg chg="mod">
          <ac:chgData name="Ester Varwijk" userId="4ef1be2c-6897-4798-a5b9-cc2027b08ef2" providerId="ADAL" clId="{0417DBC4-294A-4E92-AE58-EEAA8255F5D4}" dt="2021-01-08T17:44:50.436" v="311" actId="14100"/>
          <ac:spMkLst>
            <pc:docMk/>
            <pc:sldMk cId="4738117" sldId="283"/>
            <ac:spMk id="3" creationId="{7AF24E0D-9FC2-4310-A521-D30D5B39D457}"/>
          </ac:spMkLst>
        </pc:spChg>
        <pc:spChg chg="add del">
          <ac:chgData name="Ester Varwijk" userId="4ef1be2c-6897-4798-a5b9-cc2027b08ef2" providerId="ADAL" clId="{0417DBC4-294A-4E92-AE58-EEAA8255F5D4}" dt="2021-01-08T17:44:37.799" v="306" actId="26606"/>
          <ac:spMkLst>
            <pc:docMk/>
            <pc:sldMk cId="4738117" sldId="283"/>
            <ac:spMk id="8" creationId="{44D65982-4F00-4330-8DAA-DE6A9E4D6D23}"/>
          </ac:spMkLst>
        </pc:spChg>
        <pc:spChg chg="add del">
          <ac:chgData name="Ester Varwijk" userId="4ef1be2c-6897-4798-a5b9-cc2027b08ef2" providerId="ADAL" clId="{0417DBC4-294A-4E92-AE58-EEAA8255F5D4}" dt="2021-01-08T17:44:37.799" v="306" actId="26606"/>
          <ac:spMkLst>
            <pc:docMk/>
            <pc:sldMk cId="4738117" sldId="283"/>
            <ac:spMk id="10" creationId="{009115B9-5BFD-478D-9C87-29ADB3AF1721}"/>
          </ac:spMkLst>
        </pc:spChg>
        <pc:spChg chg="add">
          <ac:chgData name="Ester Varwijk" userId="4ef1be2c-6897-4798-a5b9-cc2027b08ef2" providerId="ADAL" clId="{0417DBC4-294A-4E92-AE58-EEAA8255F5D4}" dt="2021-01-08T17:44:37.815" v="307" actId="26606"/>
          <ac:spMkLst>
            <pc:docMk/>
            <pc:sldMk cId="4738117" sldId="283"/>
            <ac:spMk id="25" creationId="{6A1473A6-3F22-483E-8A30-80B9D2B14592}"/>
          </ac:spMkLst>
        </pc:spChg>
        <pc:grpChg chg="add del">
          <ac:chgData name="Ester Varwijk" userId="4ef1be2c-6897-4798-a5b9-cc2027b08ef2" providerId="ADAL" clId="{0417DBC4-294A-4E92-AE58-EEAA8255F5D4}" dt="2021-01-08T17:44:37.799" v="306" actId="26606"/>
          <ac:grpSpMkLst>
            <pc:docMk/>
            <pc:sldMk cId="4738117" sldId="283"/>
            <ac:grpSpMk id="12" creationId="{8D57F946-2E03-4DE1-91F8-25BEDC663563}"/>
          </ac:grpSpMkLst>
        </pc:grpChg>
        <pc:grpChg chg="add del">
          <ac:chgData name="Ester Varwijk" userId="4ef1be2c-6897-4798-a5b9-cc2027b08ef2" providerId="ADAL" clId="{0417DBC4-294A-4E92-AE58-EEAA8255F5D4}" dt="2021-01-08T17:44:37.799" v="306" actId="26606"/>
          <ac:grpSpMkLst>
            <pc:docMk/>
            <pc:sldMk cId="4738117" sldId="283"/>
            <ac:grpSpMk id="16" creationId="{43F5E015-E085-4624-B431-B42414448684}"/>
          </ac:grpSpMkLst>
        </pc:grpChg>
        <pc:grpChg chg="add">
          <ac:chgData name="Ester Varwijk" userId="4ef1be2c-6897-4798-a5b9-cc2027b08ef2" providerId="ADAL" clId="{0417DBC4-294A-4E92-AE58-EEAA8255F5D4}" dt="2021-01-08T17:44:37.815" v="307" actId="26606"/>
          <ac:grpSpMkLst>
            <pc:docMk/>
            <pc:sldMk cId="4738117" sldId="283"/>
            <ac:grpSpMk id="26" creationId="{AA1375E3-3E53-4D75-BAB7-E5929BFCB25F}"/>
          </ac:grpSpMkLst>
        </pc:grpChg>
      </pc:sldChg>
      <pc:sldChg chg="addSp delSp modSp add mod setBg">
        <pc:chgData name="Ester Varwijk" userId="4ef1be2c-6897-4798-a5b9-cc2027b08ef2" providerId="ADAL" clId="{0417DBC4-294A-4E92-AE58-EEAA8255F5D4}" dt="2021-01-08T17:48:17.358" v="405" actId="26606"/>
        <pc:sldMkLst>
          <pc:docMk/>
          <pc:sldMk cId="3678485352" sldId="284"/>
        </pc:sldMkLst>
        <pc:spChg chg="mod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2" creationId="{68440C9C-236F-4EAD-9757-0B8F95A5184A}"/>
          </ac:spMkLst>
        </pc:spChg>
        <pc:spChg chg="mod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3" creationId="{03298FB9-0355-4EB9-BC1E-B41935570965}"/>
          </ac:spMkLst>
        </pc:spChg>
        <pc:spChg chg="add del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8" creationId="{09588DA8-065E-4F6F-8EFD-43104AB2E0CF}"/>
          </ac:spMkLst>
        </pc:spChg>
        <pc:spChg chg="add del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10" creationId="{C4285719-470E-454C-AF62-8323075F1F5B}"/>
          </ac:spMkLst>
        </pc:spChg>
        <pc:spChg chg="add del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12" creationId="{CD9FE4EF-C4D8-49A0-B2FF-81D8DB7D8A24}"/>
          </ac:spMkLst>
        </pc:spChg>
        <pc:spChg chg="add del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14" creationId="{4300840D-0A0B-4512-BACA-B439D5B9C57C}"/>
          </ac:spMkLst>
        </pc:spChg>
        <pc:spChg chg="add del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16" creationId="{D2B78728-A580-49A7-84F9-6EF6F583ADE0}"/>
          </ac:spMkLst>
        </pc:spChg>
        <pc:spChg chg="add del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18" creationId="{38FAA1A1-D861-433F-88FA-1E9D6FD31D11}"/>
          </ac:spMkLst>
        </pc:spChg>
        <pc:spChg chg="add del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20" creationId="{8D71EDA1-87BF-4D5D-AB79-F346FD19278A}"/>
          </ac:spMkLst>
        </pc:spChg>
        <pc:spChg chg="add del">
          <ac:chgData name="Ester Varwijk" userId="4ef1be2c-6897-4798-a5b9-cc2027b08ef2" providerId="ADAL" clId="{0417DBC4-294A-4E92-AE58-EEAA8255F5D4}" dt="2021-01-08T17:48:17.349" v="404" actId="26606"/>
          <ac:spMkLst>
            <pc:docMk/>
            <pc:sldMk cId="3678485352" sldId="284"/>
            <ac:spMk id="25" creationId="{6A1473A6-3F22-483E-8A30-80B9D2B14592}"/>
          </ac:spMkLst>
        </pc:spChg>
        <pc:spChg chg="add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31" creationId="{2EC40DB1-B719-4A13-9A4D-0966B4B27866}"/>
          </ac:spMkLst>
        </pc:spChg>
        <pc:spChg chg="add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32" creationId="{76EFD3D9-44F0-4267-BCC1-1613E79D8274}"/>
          </ac:spMkLst>
        </pc:spChg>
        <pc:spChg chg="add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33" creationId="{82211336-CFF3-412D-868A-6679C1004C45}"/>
          </ac:spMkLst>
        </pc:spChg>
        <pc:spChg chg="add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34" creationId="{A779A851-95D6-41AF-937A-B0E4B7F6FA8D}"/>
          </ac:spMkLst>
        </pc:spChg>
        <pc:spChg chg="add">
          <ac:chgData name="Ester Varwijk" userId="4ef1be2c-6897-4798-a5b9-cc2027b08ef2" providerId="ADAL" clId="{0417DBC4-294A-4E92-AE58-EEAA8255F5D4}" dt="2021-01-08T17:48:17.358" v="405" actId="26606"/>
          <ac:spMkLst>
            <pc:docMk/>
            <pc:sldMk cId="3678485352" sldId="284"/>
            <ac:spMk id="35" creationId="{953FB2E7-B6CB-429C-81EB-D9516D6D5C8D}"/>
          </ac:spMkLst>
        </pc:spChg>
        <pc:grpChg chg="add del">
          <ac:chgData name="Ester Varwijk" userId="4ef1be2c-6897-4798-a5b9-cc2027b08ef2" providerId="ADAL" clId="{0417DBC4-294A-4E92-AE58-EEAA8255F5D4}" dt="2021-01-08T17:48:17.349" v="404" actId="26606"/>
          <ac:grpSpMkLst>
            <pc:docMk/>
            <pc:sldMk cId="3678485352" sldId="284"/>
            <ac:grpSpMk id="27" creationId="{AA1375E3-3E53-4D75-BAB7-E5929BFCB25F}"/>
          </ac:grpSpMkLst>
        </pc:grpChg>
      </pc:sldChg>
    </pc:docChg>
  </pc:docChgLst>
  <pc:docChgLst>
    <pc:chgData name="Ester Varwijk" userId="4ef1be2c-6897-4798-a5b9-cc2027b08ef2" providerId="ADAL" clId="{E6000E69-B66E-493D-BE51-3EE1E1FB774F}"/>
    <pc:docChg chg="undo custSel mod delSld modSld">
      <pc:chgData name="Ester Varwijk" userId="4ef1be2c-6897-4798-a5b9-cc2027b08ef2" providerId="ADAL" clId="{E6000E69-B66E-493D-BE51-3EE1E1FB774F}" dt="2020-12-10T19:15:31.628" v="75" actId="26606"/>
      <pc:docMkLst>
        <pc:docMk/>
      </pc:docMkLst>
      <pc:sldChg chg="del">
        <pc:chgData name="Ester Varwijk" userId="4ef1be2c-6897-4798-a5b9-cc2027b08ef2" providerId="ADAL" clId="{E6000E69-B66E-493D-BE51-3EE1E1FB774F}" dt="2020-12-10T19:13:10.590" v="62" actId="2696"/>
        <pc:sldMkLst>
          <pc:docMk/>
          <pc:sldMk cId="414662598" sldId="262"/>
        </pc:sldMkLst>
      </pc:sldChg>
      <pc:sldChg chg="del">
        <pc:chgData name="Ester Varwijk" userId="4ef1be2c-6897-4798-a5b9-cc2027b08ef2" providerId="ADAL" clId="{E6000E69-B66E-493D-BE51-3EE1E1FB774F}" dt="2020-12-10T19:13:21.234" v="67" actId="2696"/>
        <pc:sldMkLst>
          <pc:docMk/>
          <pc:sldMk cId="2742574341" sldId="273"/>
        </pc:sldMkLst>
      </pc:sldChg>
      <pc:sldChg chg="addSp delSp modSp">
        <pc:chgData name="Ester Varwijk" userId="4ef1be2c-6897-4798-a5b9-cc2027b08ef2" providerId="ADAL" clId="{E6000E69-B66E-493D-BE51-3EE1E1FB774F}" dt="2020-12-10T19:15:11.393" v="74" actId="26606"/>
        <pc:sldMkLst>
          <pc:docMk/>
          <pc:sldMk cId="2814350912" sldId="280"/>
        </pc:sldMkLst>
        <pc:spChg chg="mod">
          <ac:chgData name="Ester Varwijk" userId="4ef1be2c-6897-4798-a5b9-cc2027b08ef2" providerId="ADAL" clId="{E6000E69-B66E-493D-BE51-3EE1E1FB774F}" dt="2020-12-10T19:15:11.393" v="74" actId="26606"/>
          <ac:spMkLst>
            <pc:docMk/>
            <pc:sldMk cId="2814350912" sldId="280"/>
            <ac:spMk id="2" creationId="{00000000-0000-0000-0000-000000000000}"/>
          </ac:spMkLst>
        </pc:spChg>
        <pc:spChg chg="add del mod ord">
          <ac:chgData name="Ester Varwijk" userId="4ef1be2c-6897-4798-a5b9-cc2027b08ef2" providerId="ADAL" clId="{E6000E69-B66E-493D-BE51-3EE1E1FB774F}" dt="2020-12-10T19:15:11.393" v="74" actId="26606"/>
          <ac:spMkLst>
            <pc:docMk/>
            <pc:sldMk cId="2814350912" sldId="280"/>
            <ac:spMk id="3" creationId="{00000000-0000-0000-0000-000000000000}"/>
          </ac:spMkLst>
        </pc:spChg>
        <pc:spChg chg="add del">
          <ac:chgData name="Ester Varwijk" userId="4ef1be2c-6897-4798-a5b9-cc2027b08ef2" providerId="ADAL" clId="{E6000E69-B66E-493D-BE51-3EE1E1FB774F}" dt="2020-12-10T19:15:11.393" v="74" actId="26606"/>
          <ac:spMkLst>
            <pc:docMk/>
            <pc:sldMk cId="2814350912" sldId="280"/>
            <ac:spMk id="10" creationId="{59A309A7-1751-4ABE-A3C1-EEC40366AD89}"/>
          </ac:spMkLst>
        </pc:spChg>
        <pc:spChg chg="add del">
          <ac:chgData name="Ester Varwijk" userId="4ef1be2c-6897-4798-a5b9-cc2027b08ef2" providerId="ADAL" clId="{E6000E69-B66E-493D-BE51-3EE1E1FB774F}" dt="2020-12-10T19:15:11.393" v="74" actId="26606"/>
          <ac:spMkLst>
            <pc:docMk/>
            <pc:sldMk cId="2814350912" sldId="280"/>
            <ac:spMk id="12" creationId="{967D8EB6-EAE1-4F9C-B398-83321E287204}"/>
          </ac:spMkLst>
        </pc:spChg>
        <pc:spChg chg="add">
          <ac:chgData name="Ester Varwijk" userId="4ef1be2c-6897-4798-a5b9-cc2027b08ef2" providerId="ADAL" clId="{E6000E69-B66E-493D-BE51-3EE1E1FB774F}" dt="2020-12-10T19:15:11.393" v="74" actId="26606"/>
          <ac:spMkLst>
            <pc:docMk/>
            <pc:sldMk cId="2814350912" sldId="280"/>
            <ac:spMk id="15" creationId="{427D15F9-FBA9-45B6-A1EE-7E2610907483}"/>
          </ac:spMkLst>
        </pc:spChg>
        <pc:spChg chg="add del">
          <ac:chgData name="Ester Varwijk" userId="4ef1be2c-6897-4798-a5b9-cc2027b08ef2" providerId="ADAL" clId="{E6000E69-B66E-493D-BE51-3EE1E1FB774F}" dt="2020-12-10T19:14:38.399" v="69" actId="26606"/>
          <ac:spMkLst>
            <pc:docMk/>
            <pc:sldMk cId="2814350912" sldId="280"/>
            <ac:spMk id="17" creationId="{427D15F9-FBA9-45B6-A1EE-7E2610907483}"/>
          </ac:spMkLst>
        </pc:spChg>
        <pc:spChg chg="add del">
          <ac:chgData name="Ester Varwijk" userId="4ef1be2c-6897-4798-a5b9-cc2027b08ef2" providerId="ADAL" clId="{E6000E69-B66E-493D-BE51-3EE1E1FB774F}" dt="2020-12-10T19:14:49.747" v="71" actId="26606"/>
          <ac:spMkLst>
            <pc:docMk/>
            <pc:sldMk cId="2814350912" sldId="280"/>
            <ac:spMk id="25" creationId="{FFFEB18F-F81F-4CED-BE64-EB888A77C3B8}"/>
          </ac:spMkLst>
        </pc:spChg>
        <pc:spChg chg="add del">
          <ac:chgData name="Ester Varwijk" userId="4ef1be2c-6897-4798-a5b9-cc2027b08ef2" providerId="ADAL" clId="{E6000E69-B66E-493D-BE51-3EE1E1FB774F}" dt="2020-12-10T19:14:49.747" v="71" actId="26606"/>
          <ac:spMkLst>
            <pc:docMk/>
            <pc:sldMk cId="2814350912" sldId="280"/>
            <ac:spMk id="26" creationId="{5A0118C5-4F8D-4CF4-BADD-53FEACC6C42A}"/>
          </ac:spMkLst>
        </pc:spChg>
        <pc:spChg chg="add del">
          <ac:chgData name="Ester Varwijk" userId="4ef1be2c-6897-4798-a5b9-cc2027b08ef2" providerId="ADAL" clId="{E6000E69-B66E-493D-BE51-3EE1E1FB774F}" dt="2020-12-10T19:14:49.747" v="71" actId="26606"/>
          <ac:spMkLst>
            <pc:docMk/>
            <pc:sldMk cId="2814350912" sldId="280"/>
            <ac:spMk id="30" creationId="{EAED1919-54A1-41C9-B30B-A3FF3F58E38B}"/>
          </ac:spMkLst>
        </pc:spChg>
        <pc:grpChg chg="add">
          <ac:chgData name="Ester Varwijk" userId="4ef1be2c-6897-4798-a5b9-cc2027b08ef2" providerId="ADAL" clId="{E6000E69-B66E-493D-BE51-3EE1E1FB774F}" dt="2020-12-10T19:15:11.393" v="74" actId="26606"/>
          <ac:grpSpMkLst>
            <pc:docMk/>
            <pc:sldMk cId="2814350912" sldId="280"/>
            <ac:grpSpMk id="16" creationId="{549D845D-9A57-49AC-9523-BB0D6DA6FECA}"/>
          </ac:grpSpMkLst>
        </pc:grpChg>
        <pc:grpChg chg="add del">
          <ac:chgData name="Ester Varwijk" userId="4ef1be2c-6897-4798-a5b9-cc2027b08ef2" providerId="ADAL" clId="{E6000E69-B66E-493D-BE51-3EE1E1FB774F}" dt="2020-12-10T19:14:38.399" v="69" actId="26606"/>
          <ac:grpSpMkLst>
            <pc:docMk/>
            <pc:sldMk cId="2814350912" sldId="280"/>
            <ac:grpSpMk id="19" creationId="{549D845D-9A57-49AC-9523-BB0D6DA6FECA}"/>
          </ac:grpSpMkLst>
        </pc:grpChg>
        <pc:grpChg chg="add del">
          <ac:chgData name="Ester Varwijk" userId="4ef1be2c-6897-4798-a5b9-cc2027b08ef2" providerId="ADAL" clId="{E6000E69-B66E-493D-BE51-3EE1E1FB774F}" dt="2020-12-10T19:14:49.747" v="71" actId="26606"/>
          <ac:grpSpMkLst>
            <pc:docMk/>
            <pc:sldMk cId="2814350912" sldId="280"/>
            <ac:grpSpMk id="27" creationId="{00E015F5-1A99-4E40-BC3D-7707802996B5}"/>
          </ac:grpSpMkLst>
        </pc:grpChg>
        <pc:grpChg chg="add del">
          <ac:chgData name="Ester Varwijk" userId="4ef1be2c-6897-4798-a5b9-cc2027b08ef2" providerId="ADAL" clId="{E6000E69-B66E-493D-BE51-3EE1E1FB774F}" dt="2020-12-10T19:14:49.747" v="71" actId="26606"/>
          <ac:grpSpMkLst>
            <pc:docMk/>
            <pc:sldMk cId="2814350912" sldId="280"/>
            <ac:grpSpMk id="31" creationId="{5468B3A9-705E-43C3-A742-0619B0D8F2EE}"/>
          </ac:grpSpMkLst>
        </pc:grpChg>
        <pc:grpChg chg="add del">
          <ac:chgData name="Ester Varwijk" userId="4ef1be2c-6897-4798-a5b9-cc2027b08ef2" providerId="ADAL" clId="{E6000E69-B66E-493D-BE51-3EE1E1FB774F}" dt="2020-12-10T19:14:49.747" v="71" actId="26606"/>
          <ac:grpSpMkLst>
            <pc:docMk/>
            <pc:sldMk cId="2814350912" sldId="280"/>
            <ac:grpSpMk id="201" creationId="{C4751043-2EE3-4222-9979-8E61D93DA8DC}"/>
          </ac:grpSpMkLst>
        </pc:grpChg>
        <pc:graphicFrameChg chg="add del">
          <ac:chgData name="Ester Varwijk" userId="4ef1be2c-6897-4798-a5b9-cc2027b08ef2" providerId="ADAL" clId="{E6000E69-B66E-493D-BE51-3EE1E1FB774F}" dt="2020-12-10T19:14:55.734" v="73" actId="26606"/>
          <ac:graphicFrameMkLst>
            <pc:docMk/>
            <pc:sldMk cId="2814350912" sldId="280"/>
            <ac:graphicFrameMk id="14" creationId="{4D4D8B94-C7E6-4F3E-A6D3-B4E8973E04F8}"/>
          </ac:graphicFrameMkLst>
        </pc:graphicFrameChg>
        <pc:picChg chg="mod ord">
          <ac:chgData name="Ester Varwijk" userId="4ef1be2c-6897-4798-a5b9-cc2027b08ef2" providerId="ADAL" clId="{E6000E69-B66E-493D-BE51-3EE1E1FB774F}" dt="2020-12-10T19:15:11.393" v="74" actId="26606"/>
          <ac:picMkLst>
            <pc:docMk/>
            <pc:sldMk cId="2814350912" sldId="280"/>
            <ac:picMk id="7" creationId="{C747F62C-6C13-4657-8FFC-6F6F32AEA75B}"/>
          </ac:picMkLst>
        </pc:picChg>
      </pc:sldChg>
      <pc:sldChg chg="addSp delSp modSp">
        <pc:chgData name="Ester Varwijk" userId="4ef1be2c-6897-4798-a5b9-cc2027b08ef2" providerId="ADAL" clId="{E6000E69-B66E-493D-BE51-3EE1E1FB774F}" dt="2020-12-10T19:15:31.628" v="75" actId="26606"/>
        <pc:sldMkLst>
          <pc:docMk/>
          <pc:sldMk cId="4254283754" sldId="281"/>
        </pc:sldMkLst>
        <pc:spChg chg="mod">
          <ac:chgData name="Ester Varwijk" userId="4ef1be2c-6897-4798-a5b9-cc2027b08ef2" providerId="ADAL" clId="{E6000E69-B66E-493D-BE51-3EE1E1FB774F}" dt="2020-12-10T19:15:31.628" v="75" actId="26606"/>
          <ac:spMkLst>
            <pc:docMk/>
            <pc:sldMk cId="4254283754" sldId="281"/>
            <ac:spMk id="2" creationId="{00000000-0000-0000-0000-000000000000}"/>
          </ac:spMkLst>
        </pc:spChg>
        <pc:spChg chg="mod">
          <ac:chgData name="Ester Varwijk" userId="4ef1be2c-6897-4798-a5b9-cc2027b08ef2" providerId="ADAL" clId="{E6000E69-B66E-493D-BE51-3EE1E1FB774F}" dt="2020-12-10T19:15:31.628" v="75" actId="26606"/>
          <ac:spMkLst>
            <pc:docMk/>
            <pc:sldMk cId="4254283754" sldId="281"/>
            <ac:spMk id="3" creationId="{00000000-0000-0000-0000-000000000000}"/>
          </ac:spMkLst>
        </pc:spChg>
        <pc:spChg chg="del">
          <ac:chgData name="Ester Varwijk" userId="4ef1be2c-6897-4798-a5b9-cc2027b08ef2" providerId="ADAL" clId="{E6000E69-B66E-493D-BE51-3EE1E1FB774F}" dt="2020-12-10T19:15:31.628" v="75" actId="26606"/>
          <ac:spMkLst>
            <pc:docMk/>
            <pc:sldMk cId="4254283754" sldId="281"/>
            <ac:spMk id="9" creationId="{4038CB10-1F5C-4D54-9DF7-12586DE5B007}"/>
          </ac:spMkLst>
        </pc:spChg>
        <pc:spChg chg="del">
          <ac:chgData name="Ester Varwijk" userId="4ef1be2c-6897-4798-a5b9-cc2027b08ef2" providerId="ADAL" clId="{E6000E69-B66E-493D-BE51-3EE1E1FB774F}" dt="2020-12-10T19:15:31.628" v="75" actId="26606"/>
          <ac:spMkLst>
            <pc:docMk/>
            <pc:sldMk cId="4254283754" sldId="281"/>
            <ac:spMk id="11" creationId="{73ED6512-6858-4552-B699-9A97FE9A4EA2}"/>
          </ac:spMkLst>
        </pc:spChg>
        <pc:spChg chg="add">
          <ac:chgData name="Ester Varwijk" userId="4ef1be2c-6897-4798-a5b9-cc2027b08ef2" providerId="ADAL" clId="{E6000E69-B66E-493D-BE51-3EE1E1FB774F}" dt="2020-12-10T19:15:31.628" v="75" actId="26606"/>
          <ac:spMkLst>
            <pc:docMk/>
            <pc:sldMk cId="4254283754" sldId="281"/>
            <ac:spMk id="16" creationId="{953EC90C-082B-4667-A29F-E4E4D515AA7E}"/>
          </ac:spMkLst>
        </pc:spChg>
        <pc:spChg chg="add">
          <ac:chgData name="Ester Varwijk" userId="4ef1be2c-6897-4798-a5b9-cc2027b08ef2" providerId="ADAL" clId="{E6000E69-B66E-493D-BE51-3EE1E1FB774F}" dt="2020-12-10T19:15:31.628" v="75" actId="26606"/>
          <ac:spMkLst>
            <pc:docMk/>
            <pc:sldMk cId="4254283754" sldId="281"/>
            <ac:spMk id="18" creationId="{E99FF883-3EBA-49CC-8D77-1EE69E1826E3}"/>
          </ac:spMkLst>
        </pc:spChg>
        <pc:grpChg chg="add">
          <ac:chgData name="Ester Varwijk" userId="4ef1be2c-6897-4798-a5b9-cc2027b08ef2" providerId="ADAL" clId="{E6000E69-B66E-493D-BE51-3EE1E1FB774F}" dt="2020-12-10T19:15:31.628" v="75" actId="26606"/>
          <ac:grpSpMkLst>
            <pc:docMk/>
            <pc:sldMk cId="4254283754" sldId="281"/>
            <ac:grpSpMk id="20" creationId="{F690C4ED-5E67-4827-AED1-DEC2B100A4DD}"/>
          </ac:grpSpMkLst>
        </pc:grpChg>
        <pc:grpChg chg="add">
          <ac:chgData name="Ester Varwijk" userId="4ef1be2c-6897-4798-a5b9-cc2027b08ef2" providerId="ADAL" clId="{E6000E69-B66E-493D-BE51-3EE1E1FB774F}" dt="2020-12-10T19:15:31.628" v="75" actId="26606"/>
          <ac:grpSpMkLst>
            <pc:docMk/>
            <pc:sldMk cId="4254283754" sldId="281"/>
            <ac:grpSpMk id="24" creationId="{E27AF472-EAE3-4572-AB69-B92BD10DBC6D}"/>
          </ac:grpSpMkLst>
        </pc:grpChg>
        <pc:picChg chg="mod ord">
          <ac:chgData name="Ester Varwijk" userId="4ef1be2c-6897-4798-a5b9-cc2027b08ef2" providerId="ADAL" clId="{E6000E69-B66E-493D-BE51-3EE1E1FB774F}" dt="2020-12-10T19:15:31.628" v="75" actId="26606"/>
          <ac:picMkLst>
            <pc:docMk/>
            <pc:sldMk cId="4254283754" sldId="281"/>
            <ac:picMk id="4" creationId="{82BC12A5-80C6-4363-AF40-D5E257DA893E}"/>
          </ac:picMkLst>
        </pc:picChg>
      </pc:sldChg>
      <pc:sldChg chg="del">
        <pc:chgData name="Ester Varwijk" userId="4ef1be2c-6897-4798-a5b9-cc2027b08ef2" providerId="ADAL" clId="{E6000E69-B66E-493D-BE51-3EE1E1FB774F}" dt="2020-12-10T19:13:13.163" v="63" actId="2696"/>
        <pc:sldMkLst>
          <pc:docMk/>
          <pc:sldMk cId="2627719478" sldId="283"/>
        </pc:sldMkLst>
      </pc:sldChg>
      <pc:sldChg chg="del">
        <pc:chgData name="Ester Varwijk" userId="4ef1be2c-6897-4798-a5b9-cc2027b08ef2" providerId="ADAL" clId="{E6000E69-B66E-493D-BE51-3EE1E1FB774F}" dt="2020-12-10T19:13:14.391" v="64" actId="2696"/>
        <pc:sldMkLst>
          <pc:docMk/>
          <pc:sldMk cId="393038740" sldId="285"/>
        </pc:sldMkLst>
      </pc:sldChg>
      <pc:sldChg chg="del">
        <pc:chgData name="Ester Varwijk" userId="4ef1be2c-6897-4798-a5b9-cc2027b08ef2" providerId="ADAL" clId="{E6000E69-B66E-493D-BE51-3EE1E1FB774F}" dt="2020-12-10T19:12:22.421" v="0" actId="2696"/>
        <pc:sldMkLst>
          <pc:docMk/>
          <pc:sldMk cId="2279584633" sldId="293"/>
        </pc:sldMkLst>
      </pc:sldChg>
      <pc:sldChg chg="del">
        <pc:chgData name="Ester Varwijk" userId="4ef1be2c-6897-4798-a5b9-cc2027b08ef2" providerId="ADAL" clId="{E6000E69-B66E-493D-BE51-3EE1E1FB774F}" dt="2020-12-10T19:13:15.402" v="65" actId="2696"/>
        <pc:sldMkLst>
          <pc:docMk/>
          <pc:sldMk cId="1577120945" sldId="294"/>
        </pc:sldMkLst>
      </pc:sldChg>
      <pc:sldChg chg="del">
        <pc:chgData name="Ester Varwijk" userId="4ef1be2c-6897-4798-a5b9-cc2027b08ef2" providerId="ADAL" clId="{E6000E69-B66E-493D-BE51-3EE1E1FB774F}" dt="2020-12-10T19:13:17.914" v="66" actId="2696"/>
        <pc:sldMkLst>
          <pc:docMk/>
          <pc:sldMk cId="2525782300" sldId="29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616F8E-49CB-44EE-A6FE-8D2AB5A3FA11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16A0BCEC-F866-4486-8C23-1D7AA1A9D0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Zorg</a:t>
          </a:r>
          <a:r>
            <a:rPr lang="en-US" dirty="0"/>
            <a:t> </a:t>
          </a:r>
          <a:r>
            <a:rPr lang="en-US" dirty="0" err="1"/>
            <a:t>dat</a:t>
          </a:r>
          <a:r>
            <a:rPr lang="en-US" dirty="0"/>
            <a:t> je </a:t>
          </a:r>
          <a:r>
            <a:rPr lang="en-US" dirty="0" err="1"/>
            <a:t>alle</a:t>
          </a:r>
          <a:r>
            <a:rPr lang="en-US" dirty="0"/>
            <a:t> </a:t>
          </a:r>
          <a:r>
            <a:rPr lang="en-US" dirty="0" err="1"/>
            <a:t>begrippen</a:t>
          </a:r>
          <a:r>
            <a:rPr lang="en-US" dirty="0"/>
            <a:t> </a:t>
          </a:r>
          <a:r>
            <a:rPr lang="en-US" dirty="0" err="1"/>
            <a:t>kent</a:t>
          </a:r>
          <a:endParaRPr lang="en-US" dirty="0"/>
        </a:p>
      </dgm:t>
    </dgm:pt>
    <dgm:pt modelId="{246BA485-8BA0-4A69-91EF-0E77DD79A32D}" type="parTrans" cxnId="{916268A0-412F-416A-BBFC-9540B5C3D03B}">
      <dgm:prSet/>
      <dgm:spPr/>
      <dgm:t>
        <a:bodyPr/>
        <a:lstStyle/>
        <a:p>
          <a:endParaRPr lang="en-US"/>
        </a:p>
      </dgm:t>
    </dgm:pt>
    <dgm:pt modelId="{31D4C408-92E6-4270-9EE5-E54DF4B9547C}" type="sibTrans" cxnId="{916268A0-412F-416A-BBFC-9540B5C3D03B}">
      <dgm:prSet/>
      <dgm:spPr/>
      <dgm:t>
        <a:bodyPr/>
        <a:lstStyle/>
        <a:p>
          <a:endParaRPr lang="en-US"/>
        </a:p>
      </dgm:t>
    </dgm:pt>
    <dgm:pt modelId="{1147B403-7E17-41BE-AD89-27251A46C69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Welke</a:t>
          </a:r>
          <a:r>
            <a:rPr lang="en-US" dirty="0"/>
            <a:t> EWS score?</a:t>
          </a:r>
        </a:p>
      </dgm:t>
    </dgm:pt>
    <dgm:pt modelId="{3DA8A317-3987-421D-96B0-D2ABCF44EC45}" type="parTrans" cxnId="{CD132B86-CA03-4D0F-999B-AA8F373499B8}">
      <dgm:prSet/>
      <dgm:spPr/>
      <dgm:t>
        <a:bodyPr/>
        <a:lstStyle/>
        <a:p>
          <a:endParaRPr lang="en-US"/>
        </a:p>
      </dgm:t>
    </dgm:pt>
    <dgm:pt modelId="{0CB7FB23-16E3-40F2-9A4C-03F6C861494E}" type="sibTrans" cxnId="{CD132B86-CA03-4D0F-999B-AA8F373499B8}">
      <dgm:prSet/>
      <dgm:spPr/>
      <dgm:t>
        <a:bodyPr/>
        <a:lstStyle/>
        <a:p>
          <a:endParaRPr lang="en-US"/>
        </a:p>
      </dgm:t>
    </dgm:pt>
    <dgm:pt modelId="{0AA84B13-2B9F-480B-8530-CD4B3114332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Welke</a:t>
          </a:r>
          <a:r>
            <a:rPr lang="en-US" dirty="0"/>
            <a:t> </a:t>
          </a:r>
          <a:r>
            <a:rPr lang="en-US" dirty="0" err="1"/>
            <a:t>bloedwaarden</a:t>
          </a:r>
          <a:r>
            <a:rPr lang="en-US" dirty="0"/>
            <a:t> </a:t>
          </a:r>
          <a:r>
            <a:rPr lang="en-US" dirty="0" err="1"/>
            <a:t>zijn</a:t>
          </a:r>
          <a:r>
            <a:rPr lang="en-US" dirty="0"/>
            <a:t> </a:t>
          </a:r>
          <a:r>
            <a:rPr lang="en-US" dirty="0" err="1"/>
            <a:t>afwijkend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wat </a:t>
          </a:r>
          <a:r>
            <a:rPr lang="en-US" dirty="0" err="1"/>
            <a:t>betekent</a:t>
          </a:r>
          <a:r>
            <a:rPr lang="en-US" dirty="0"/>
            <a:t> </a:t>
          </a:r>
          <a:r>
            <a:rPr lang="en-US" dirty="0" err="1"/>
            <a:t>dit</a:t>
          </a:r>
          <a:r>
            <a:rPr lang="en-US" dirty="0"/>
            <a:t>?</a:t>
          </a:r>
        </a:p>
      </dgm:t>
    </dgm:pt>
    <dgm:pt modelId="{F667310C-9ED8-4153-9BF2-6BE992B3C8D9}" type="parTrans" cxnId="{CAA58AA0-6712-408E-BA38-0CA723F8BAE1}">
      <dgm:prSet/>
      <dgm:spPr/>
      <dgm:t>
        <a:bodyPr/>
        <a:lstStyle/>
        <a:p>
          <a:endParaRPr lang="en-US"/>
        </a:p>
      </dgm:t>
    </dgm:pt>
    <dgm:pt modelId="{19744A2F-BB9D-4632-9634-808401298188}" type="sibTrans" cxnId="{CAA58AA0-6712-408E-BA38-0CA723F8BAE1}">
      <dgm:prSet/>
      <dgm:spPr/>
      <dgm:t>
        <a:bodyPr/>
        <a:lstStyle/>
        <a:p>
          <a:endParaRPr lang="en-US"/>
        </a:p>
      </dgm:t>
    </dgm:pt>
    <dgm:pt modelId="{6DA69AE3-F88C-42DA-8D4B-5D32C827AD2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Wat </a:t>
          </a:r>
          <a:r>
            <a:rPr lang="en-US" dirty="0" err="1"/>
            <a:t>zou</a:t>
          </a:r>
          <a:r>
            <a:rPr lang="en-US" dirty="0"/>
            <a:t> de diagnose </a:t>
          </a:r>
          <a:r>
            <a:rPr lang="en-US" dirty="0" err="1"/>
            <a:t>kunnen</a:t>
          </a:r>
          <a:r>
            <a:rPr lang="en-US" dirty="0"/>
            <a:t> </a:t>
          </a:r>
          <a:r>
            <a:rPr lang="en-US" dirty="0" err="1"/>
            <a:t>zijn</a:t>
          </a:r>
          <a:r>
            <a:rPr lang="en-US" dirty="0"/>
            <a:t>? </a:t>
          </a:r>
        </a:p>
      </dgm:t>
    </dgm:pt>
    <dgm:pt modelId="{832C5A49-EC4F-42B8-9966-528CBF9BAD37}" type="parTrans" cxnId="{33003C9F-F94C-4BDB-8DD0-F55114FDF8E0}">
      <dgm:prSet/>
      <dgm:spPr/>
      <dgm:t>
        <a:bodyPr/>
        <a:lstStyle/>
        <a:p>
          <a:endParaRPr lang="en-US"/>
        </a:p>
      </dgm:t>
    </dgm:pt>
    <dgm:pt modelId="{FC5F0DE0-D190-4FBB-BE2F-CD82B61C949C}" type="sibTrans" cxnId="{33003C9F-F94C-4BDB-8DD0-F55114FDF8E0}">
      <dgm:prSet/>
      <dgm:spPr/>
      <dgm:t>
        <a:bodyPr/>
        <a:lstStyle/>
        <a:p>
          <a:endParaRPr lang="en-US"/>
        </a:p>
      </dgm:t>
    </dgm:pt>
    <dgm:pt modelId="{E9E10B28-8279-47BE-9366-566B4CA1FAD3}" type="pres">
      <dgm:prSet presAssocID="{2A616F8E-49CB-44EE-A6FE-8D2AB5A3FA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BBD0D4-AA14-41C4-BAD7-3BB06991142E}" type="pres">
      <dgm:prSet presAssocID="{16A0BCEC-F866-4486-8C23-1D7AA1A9D033}" presName="hierRoot1" presStyleCnt="0"/>
      <dgm:spPr/>
    </dgm:pt>
    <dgm:pt modelId="{4D66FE1D-C548-42D8-ADBC-20A6F1445221}" type="pres">
      <dgm:prSet presAssocID="{16A0BCEC-F866-4486-8C23-1D7AA1A9D033}" presName="composite" presStyleCnt="0"/>
      <dgm:spPr/>
    </dgm:pt>
    <dgm:pt modelId="{519F8C82-6D4B-4FF4-A25F-D3A6E7FDF326}" type="pres">
      <dgm:prSet presAssocID="{16A0BCEC-F866-4486-8C23-1D7AA1A9D033}" presName="background" presStyleLbl="node0" presStyleIdx="0" presStyleCnt="4"/>
      <dgm:spPr/>
    </dgm:pt>
    <dgm:pt modelId="{C32D9F92-F343-47F2-AA2A-E35012BC6B50}" type="pres">
      <dgm:prSet presAssocID="{16A0BCEC-F866-4486-8C23-1D7AA1A9D033}" presName="text" presStyleLbl="fgAcc0" presStyleIdx="0" presStyleCnt="4">
        <dgm:presLayoutVars>
          <dgm:chPref val="3"/>
        </dgm:presLayoutVars>
      </dgm:prSet>
      <dgm:spPr/>
    </dgm:pt>
    <dgm:pt modelId="{30848ED3-850C-423C-AB9B-3F15E8E61297}" type="pres">
      <dgm:prSet presAssocID="{16A0BCEC-F866-4486-8C23-1D7AA1A9D033}" presName="hierChild2" presStyleCnt="0"/>
      <dgm:spPr/>
    </dgm:pt>
    <dgm:pt modelId="{862CBFE9-1E25-4C39-9E5A-16E2FBD6BDEA}" type="pres">
      <dgm:prSet presAssocID="{1147B403-7E17-41BE-AD89-27251A46C690}" presName="hierRoot1" presStyleCnt="0"/>
      <dgm:spPr/>
    </dgm:pt>
    <dgm:pt modelId="{0E977EFC-7647-4E32-9E18-F7274C6E8F87}" type="pres">
      <dgm:prSet presAssocID="{1147B403-7E17-41BE-AD89-27251A46C690}" presName="composite" presStyleCnt="0"/>
      <dgm:spPr/>
    </dgm:pt>
    <dgm:pt modelId="{E35A2D5B-504D-42EA-A9C1-12C2A84D99A3}" type="pres">
      <dgm:prSet presAssocID="{1147B403-7E17-41BE-AD89-27251A46C690}" presName="background" presStyleLbl="node0" presStyleIdx="1" presStyleCnt="4"/>
      <dgm:spPr/>
    </dgm:pt>
    <dgm:pt modelId="{AE7F9EC5-8D7D-4522-BAAE-2826C26FC6CC}" type="pres">
      <dgm:prSet presAssocID="{1147B403-7E17-41BE-AD89-27251A46C690}" presName="text" presStyleLbl="fgAcc0" presStyleIdx="1" presStyleCnt="4">
        <dgm:presLayoutVars>
          <dgm:chPref val="3"/>
        </dgm:presLayoutVars>
      </dgm:prSet>
      <dgm:spPr/>
    </dgm:pt>
    <dgm:pt modelId="{3FF89089-D54F-4C22-8768-17FF5C47B20B}" type="pres">
      <dgm:prSet presAssocID="{1147B403-7E17-41BE-AD89-27251A46C690}" presName="hierChild2" presStyleCnt="0"/>
      <dgm:spPr/>
    </dgm:pt>
    <dgm:pt modelId="{D6B40C96-C146-48A9-9EBC-EA73FC5E7A3A}" type="pres">
      <dgm:prSet presAssocID="{0AA84B13-2B9F-480B-8530-CD4B3114332A}" presName="hierRoot1" presStyleCnt="0"/>
      <dgm:spPr/>
    </dgm:pt>
    <dgm:pt modelId="{4A38F0A1-3C00-463A-B209-7632E2A042F5}" type="pres">
      <dgm:prSet presAssocID="{0AA84B13-2B9F-480B-8530-CD4B3114332A}" presName="composite" presStyleCnt="0"/>
      <dgm:spPr/>
    </dgm:pt>
    <dgm:pt modelId="{CC7FE60D-27CB-465D-965F-B84989B922B5}" type="pres">
      <dgm:prSet presAssocID="{0AA84B13-2B9F-480B-8530-CD4B3114332A}" presName="background" presStyleLbl="node0" presStyleIdx="2" presStyleCnt="4"/>
      <dgm:spPr/>
    </dgm:pt>
    <dgm:pt modelId="{27C981F6-C78E-4307-81F7-A6149F079B32}" type="pres">
      <dgm:prSet presAssocID="{0AA84B13-2B9F-480B-8530-CD4B3114332A}" presName="text" presStyleLbl="fgAcc0" presStyleIdx="2" presStyleCnt="4">
        <dgm:presLayoutVars>
          <dgm:chPref val="3"/>
        </dgm:presLayoutVars>
      </dgm:prSet>
      <dgm:spPr/>
    </dgm:pt>
    <dgm:pt modelId="{27A50560-4C11-4DC6-8627-713C0862CB16}" type="pres">
      <dgm:prSet presAssocID="{0AA84B13-2B9F-480B-8530-CD4B3114332A}" presName="hierChild2" presStyleCnt="0"/>
      <dgm:spPr/>
    </dgm:pt>
    <dgm:pt modelId="{5B5E25F2-4B57-41F9-A2A6-E90FA490CA68}" type="pres">
      <dgm:prSet presAssocID="{6DA69AE3-F88C-42DA-8D4B-5D32C827AD22}" presName="hierRoot1" presStyleCnt="0"/>
      <dgm:spPr/>
    </dgm:pt>
    <dgm:pt modelId="{A7128300-AEA9-43A4-990C-53669432E0E7}" type="pres">
      <dgm:prSet presAssocID="{6DA69AE3-F88C-42DA-8D4B-5D32C827AD22}" presName="composite" presStyleCnt="0"/>
      <dgm:spPr/>
    </dgm:pt>
    <dgm:pt modelId="{EC0C81F8-668B-412E-8776-85D1E24E09C2}" type="pres">
      <dgm:prSet presAssocID="{6DA69AE3-F88C-42DA-8D4B-5D32C827AD22}" presName="background" presStyleLbl="node0" presStyleIdx="3" presStyleCnt="4"/>
      <dgm:spPr/>
    </dgm:pt>
    <dgm:pt modelId="{D5B9673A-60E9-4AFE-BB09-F4C80ED7D289}" type="pres">
      <dgm:prSet presAssocID="{6DA69AE3-F88C-42DA-8D4B-5D32C827AD22}" presName="text" presStyleLbl="fgAcc0" presStyleIdx="3" presStyleCnt="4">
        <dgm:presLayoutVars>
          <dgm:chPref val="3"/>
        </dgm:presLayoutVars>
      </dgm:prSet>
      <dgm:spPr/>
    </dgm:pt>
    <dgm:pt modelId="{82D2EDA4-231F-443B-906B-8A0D4DD9346A}" type="pres">
      <dgm:prSet presAssocID="{6DA69AE3-F88C-42DA-8D4B-5D32C827AD22}" presName="hierChild2" presStyleCnt="0"/>
      <dgm:spPr/>
    </dgm:pt>
  </dgm:ptLst>
  <dgm:cxnLst>
    <dgm:cxn modelId="{1CDD6C01-F29E-4992-A755-0753D819F54E}" type="presOf" srcId="{6DA69AE3-F88C-42DA-8D4B-5D32C827AD22}" destId="{D5B9673A-60E9-4AFE-BB09-F4C80ED7D289}" srcOrd="0" destOrd="0" presId="urn:microsoft.com/office/officeart/2005/8/layout/hierarchy1"/>
    <dgm:cxn modelId="{2B6F5B18-0C07-46A3-B8E0-AB0029D12902}" type="presOf" srcId="{1147B403-7E17-41BE-AD89-27251A46C690}" destId="{AE7F9EC5-8D7D-4522-BAAE-2826C26FC6CC}" srcOrd="0" destOrd="0" presId="urn:microsoft.com/office/officeart/2005/8/layout/hierarchy1"/>
    <dgm:cxn modelId="{8124DD6E-B712-48E7-ABDD-6C5F2CCBA83A}" type="presOf" srcId="{2A616F8E-49CB-44EE-A6FE-8D2AB5A3FA11}" destId="{E9E10B28-8279-47BE-9366-566B4CA1FAD3}" srcOrd="0" destOrd="0" presId="urn:microsoft.com/office/officeart/2005/8/layout/hierarchy1"/>
    <dgm:cxn modelId="{CD132B86-CA03-4D0F-999B-AA8F373499B8}" srcId="{2A616F8E-49CB-44EE-A6FE-8D2AB5A3FA11}" destId="{1147B403-7E17-41BE-AD89-27251A46C690}" srcOrd="1" destOrd="0" parTransId="{3DA8A317-3987-421D-96B0-D2ABCF44EC45}" sibTransId="{0CB7FB23-16E3-40F2-9A4C-03F6C861494E}"/>
    <dgm:cxn modelId="{33003C9F-F94C-4BDB-8DD0-F55114FDF8E0}" srcId="{2A616F8E-49CB-44EE-A6FE-8D2AB5A3FA11}" destId="{6DA69AE3-F88C-42DA-8D4B-5D32C827AD22}" srcOrd="3" destOrd="0" parTransId="{832C5A49-EC4F-42B8-9966-528CBF9BAD37}" sibTransId="{FC5F0DE0-D190-4FBB-BE2F-CD82B61C949C}"/>
    <dgm:cxn modelId="{916268A0-412F-416A-BBFC-9540B5C3D03B}" srcId="{2A616F8E-49CB-44EE-A6FE-8D2AB5A3FA11}" destId="{16A0BCEC-F866-4486-8C23-1D7AA1A9D033}" srcOrd="0" destOrd="0" parTransId="{246BA485-8BA0-4A69-91EF-0E77DD79A32D}" sibTransId="{31D4C408-92E6-4270-9EE5-E54DF4B9547C}"/>
    <dgm:cxn modelId="{CAA58AA0-6712-408E-BA38-0CA723F8BAE1}" srcId="{2A616F8E-49CB-44EE-A6FE-8D2AB5A3FA11}" destId="{0AA84B13-2B9F-480B-8530-CD4B3114332A}" srcOrd="2" destOrd="0" parTransId="{F667310C-9ED8-4153-9BF2-6BE992B3C8D9}" sibTransId="{19744A2F-BB9D-4632-9634-808401298188}"/>
    <dgm:cxn modelId="{890076FC-304B-4C4A-A722-33855E788627}" type="presOf" srcId="{16A0BCEC-F866-4486-8C23-1D7AA1A9D033}" destId="{C32D9F92-F343-47F2-AA2A-E35012BC6B50}" srcOrd="0" destOrd="0" presId="urn:microsoft.com/office/officeart/2005/8/layout/hierarchy1"/>
    <dgm:cxn modelId="{613038FF-27A4-4AA9-9499-80BA9448213B}" type="presOf" srcId="{0AA84B13-2B9F-480B-8530-CD4B3114332A}" destId="{27C981F6-C78E-4307-81F7-A6149F079B32}" srcOrd="0" destOrd="0" presId="urn:microsoft.com/office/officeart/2005/8/layout/hierarchy1"/>
    <dgm:cxn modelId="{A007C980-54C1-436C-B168-8E86A48B572B}" type="presParOf" srcId="{E9E10B28-8279-47BE-9366-566B4CA1FAD3}" destId="{73BBD0D4-AA14-41C4-BAD7-3BB06991142E}" srcOrd="0" destOrd="0" presId="urn:microsoft.com/office/officeart/2005/8/layout/hierarchy1"/>
    <dgm:cxn modelId="{F0791545-6F9C-4931-B893-43D56EC6CDF7}" type="presParOf" srcId="{73BBD0D4-AA14-41C4-BAD7-3BB06991142E}" destId="{4D66FE1D-C548-42D8-ADBC-20A6F1445221}" srcOrd="0" destOrd="0" presId="urn:microsoft.com/office/officeart/2005/8/layout/hierarchy1"/>
    <dgm:cxn modelId="{3C1C29DC-1721-481B-8FC4-ED2951381BEB}" type="presParOf" srcId="{4D66FE1D-C548-42D8-ADBC-20A6F1445221}" destId="{519F8C82-6D4B-4FF4-A25F-D3A6E7FDF326}" srcOrd="0" destOrd="0" presId="urn:microsoft.com/office/officeart/2005/8/layout/hierarchy1"/>
    <dgm:cxn modelId="{A28766AA-7658-44EB-B858-DDB2E95EBD58}" type="presParOf" srcId="{4D66FE1D-C548-42D8-ADBC-20A6F1445221}" destId="{C32D9F92-F343-47F2-AA2A-E35012BC6B50}" srcOrd="1" destOrd="0" presId="urn:microsoft.com/office/officeart/2005/8/layout/hierarchy1"/>
    <dgm:cxn modelId="{0C6D8D95-2260-4945-81EC-42572C8B0F44}" type="presParOf" srcId="{73BBD0D4-AA14-41C4-BAD7-3BB06991142E}" destId="{30848ED3-850C-423C-AB9B-3F15E8E61297}" srcOrd="1" destOrd="0" presId="urn:microsoft.com/office/officeart/2005/8/layout/hierarchy1"/>
    <dgm:cxn modelId="{E1C0AE97-B068-4117-809F-461FF53EAD24}" type="presParOf" srcId="{E9E10B28-8279-47BE-9366-566B4CA1FAD3}" destId="{862CBFE9-1E25-4C39-9E5A-16E2FBD6BDEA}" srcOrd="1" destOrd="0" presId="urn:microsoft.com/office/officeart/2005/8/layout/hierarchy1"/>
    <dgm:cxn modelId="{FDDC9398-EF67-496F-B081-196A07D810C1}" type="presParOf" srcId="{862CBFE9-1E25-4C39-9E5A-16E2FBD6BDEA}" destId="{0E977EFC-7647-4E32-9E18-F7274C6E8F87}" srcOrd="0" destOrd="0" presId="urn:microsoft.com/office/officeart/2005/8/layout/hierarchy1"/>
    <dgm:cxn modelId="{ED9901AA-96D6-4882-85DE-C2A78F09F15F}" type="presParOf" srcId="{0E977EFC-7647-4E32-9E18-F7274C6E8F87}" destId="{E35A2D5B-504D-42EA-A9C1-12C2A84D99A3}" srcOrd="0" destOrd="0" presId="urn:microsoft.com/office/officeart/2005/8/layout/hierarchy1"/>
    <dgm:cxn modelId="{AC7C9038-5443-4FA9-9770-A924670530BA}" type="presParOf" srcId="{0E977EFC-7647-4E32-9E18-F7274C6E8F87}" destId="{AE7F9EC5-8D7D-4522-BAAE-2826C26FC6CC}" srcOrd="1" destOrd="0" presId="urn:microsoft.com/office/officeart/2005/8/layout/hierarchy1"/>
    <dgm:cxn modelId="{8BC7E934-BF96-49F2-A4BB-7909AABD0BF3}" type="presParOf" srcId="{862CBFE9-1E25-4C39-9E5A-16E2FBD6BDEA}" destId="{3FF89089-D54F-4C22-8768-17FF5C47B20B}" srcOrd="1" destOrd="0" presId="urn:microsoft.com/office/officeart/2005/8/layout/hierarchy1"/>
    <dgm:cxn modelId="{6DC4915E-761E-46AF-B9E5-9ECEAA714380}" type="presParOf" srcId="{E9E10B28-8279-47BE-9366-566B4CA1FAD3}" destId="{D6B40C96-C146-48A9-9EBC-EA73FC5E7A3A}" srcOrd="2" destOrd="0" presId="urn:microsoft.com/office/officeart/2005/8/layout/hierarchy1"/>
    <dgm:cxn modelId="{253D0026-87D1-44A6-8534-289B58EB1BA5}" type="presParOf" srcId="{D6B40C96-C146-48A9-9EBC-EA73FC5E7A3A}" destId="{4A38F0A1-3C00-463A-B209-7632E2A042F5}" srcOrd="0" destOrd="0" presId="urn:microsoft.com/office/officeart/2005/8/layout/hierarchy1"/>
    <dgm:cxn modelId="{E3D4D420-D9F2-4401-BB01-07FBE93C5BFB}" type="presParOf" srcId="{4A38F0A1-3C00-463A-B209-7632E2A042F5}" destId="{CC7FE60D-27CB-465D-965F-B84989B922B5}" srcOrd="0" destOrd="0" presId="urn:microsoft.com/office/officeart/2005/8/layout/hierarchy1"/>
    <dgm:cxn modelId="{AEC066D2-F621-46B8-8BCA-2FC1464BDD64}" type="presParOf" srcId="{4A38F0A1-3C00-463A-B209-7632E2A042F5}" destId="{27C981F6-C78E-4307-81F7-A6149F079B32}" srcOrd="1" destOrd="0" presId="urn:microsoft.com/office/officeart/2005/8/layout/hierarchy1"/>
    <dgm:cxn modelId="{E25629A9-0FC7-45E0-836B-D681AEEBBFB1}" type="presParOf" srcId="{D6B40C96-C146-48A9-9EBC-EA73FC5E7A3A}" destId="{27A50560-4C11-4DC6-8627-713C0862CB16}" srcOrd="1" destOrd="0" presId="urn:microsoft.com/office/officeart/2005/8/layout/hierarchy1"/>
    <dgm:cxn modelId="{B7127831-B1D5-4D05-A15A-D6A3454BDD3B}" type="presParOf" srcId="{E9E10B28-8279-47BE-9366-566B4CA1FAD3}" destId="{5B5E25F2-4B57-41F9-A2A6-E90FA490CA68}" srcOrd="3" destOrd="0" presId="urn:microsoft.com/office/officeart/2005/8/layout/hierarchy1"/>
    <dgm:cxn modelId="{CA6E9625-5063-49E6-A683-15C890712CB3}" type="presParOf" srcId="{5B5E25F2-4B57-41F9-A2A6-E90FA490CA68}" destId="{A7128300-AEA9-43A4-990C-53669432E0E7}" srcOrd="0" destOrd="0" presId="urn:microsoft.com/office/officeart/2005/8/layout/hierarchy1"/>
    <dgm:cxn modelId="{C53E41D1-5E39-4D2F-880A-264E3A2E0476}" type="presParOf" srcId="{A7128300-AEA9-43A4-990C-53669432E0E7}" destId="{EC0C81F8-668B-412E-8776-85D1E24E09C2}" srcOrd="0" destOrd="0" presId="urn:microsoft.com/office/officeart/2005/8/layout/hierarchy1"/>
    <dgm:cxn modelId="{64D4B5F9-41A0-442C-A265-A85FE958D3D6}" type="presParOf" srcId="{A7128300-AEA9-43A4-990C-53669432E0E7}" destId="{D5B9673A-60E9-4AFE-BB09-F4C80ED7D289}" srcOrd="1" destOrd="0" presId="urn:microsoft.com/office/officeart/2005/8/layout/hierarchy1"/>
    <dgm:cxn modelId="{BA4FB6B0-891B-4741-96C8-A913D76E5C33}" type="presParOf" srcId="{5B5E25F2-4B57-41F9-A2A6-E90FA490CA68}" destId="{82D2EDA4-231F-443B-906B-8A0D4DD9346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7F585E-4C07-4ACF-BAFB-80E29AEFA41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35A5EDC-DD26-40ED-BCE5-8076166F2C30}">
      <dgm:prSet/>
      <dgm:spPr/>
      <dgm:t>
        <a:bodyPr/>
        <a:lstStyle/>
        <a:p>
          <a:r>
            <a:rPr lang="nl-NL" dirty="0"/>
            <a:t>Mogelijke diagnoses: </a:t>
          </a:r>
        </a:p>
        <a:p>
          <a:r>
            <a:rPr lang="nl-NL" dirty="0"/>
            <a:t>anemie, sikkelcelanemie, leukemie</a:t>
          </a:r>
          <a:endParaRPr lang="en-US" dirty="0"/>
        </a:p>
      </dgm:t>
    </dgm:pt>
    <dgm:pt modelId="{08AD08D4-3686-4064-A015-7CEDE541C1AE}" type="parTrans" cxnId="{66839F20-6253-4603-9C89-8938D3424C13}">
      <dgm:prSet/>
      <dgm:spPr/>
      <dgm:t>
        <a:bodyPr/>
        <a:lstStyle/>
        <a:p>
          <a:endParaRPr lang="en-US"/>
        </a:p>
      </dgm:t>
    </dgm:pt>
    <dgm:pt modelId="{8CF9B647-82B5-4013-909C-907780566684}" type="sibTrans" cxnId="{66839F20-6253-4603-9C89-8938D3424C13}">
      <dgm:prSet/>
      <dgm:spPr/>
      <dgm:t>
        <a:bodyPr/>
        <a:lstStyle/>
        <a:p>
          <a:endParaRPr lang="en-US"/>
        </a:p>
      </dgm:t>
    </dgm:pt>
    <dgm:pt modelId="{2DC86943-C230-437E-856B-7133A1B487D7}">
      <dgm:prSet/>
      <dgm:spPr/>
      <dgm:t>
        <a:bodyPr/>
        <a:lstStyle/>
        <a:p>
          <a:r>
            <a:rPr lang="nl-NL"/>
            <a:t>Leukemie heeft echter een zeer verhoogd aantal leukocyten, daarnaast vaak sprake van infecties (CRP verhoogd), blauwe plekken door bloedingen, slijmvliesbloedingen en een vergrote milt en lymfeklieren (geen vergrote lever)</a:t>
          </a:r>
          <a:endParaRPr lang="en-US"/>
        </a:p>
      </dgm:t>
    </dgm:pt>
    <dgm:pt modelId="{5687E666-8537-4919-8B98-944FE3F693CD}" type="parTrans" cxnId="{C921BEB6-8EE5-4330-94AB-AAE5F5744845}">
      <dgm:prSet/>
      <dgm:spPr/>
      <dgm:t>
        <a:bodyPr/>
        <a:lstStyle/>
        <a:p>
          <a:endParaRPr lang="en-US"/>
        </a:p>
      </dgm:t>
    </dgm:pt>
    <dgm:pt modelId="{8C3CE62F-BF04-45BC-81F2-3AC15204890C}" type="sibTrans" cxnId="{C921BEB6-8EE5-4330-94AB-AAE5F5744845}">
      <dgm:prSet/>
      <dgm:spPr/>
      <dgm:t>
        <a:bodyPr/>
        <a:lstStyle/>
        <a:p>
          <a:endParaRPr lang="en-US"/>
        </a:p>
      </dgm:t>
    </dgm:pt>
    <dgm:pt modelId="{1A028253-2A67-4F72-9ED1-F2A4DF49EC92}" type="pres">
      <dgm:prSet presAssocID="{237F585E-4C07-4ACF-BAFB-80E29AEFA418}" presName="linear" presStyleCnt="0">
        <dgm:presLayoutVars>
          <dgm:animLvl val="lvl"/>
          <dgm:resizeHandles val="exact"/>
        </dgm:presLayoutVars>
      </dgm:prSet>
      <dgm:spPr/>
    </dgm:pt>
    <dgm:pt modelId="{D6C99E9A-0FAB-478C-BCCD-557554BB0463}" type="pres">
      <dgm:prSet presAssocID="{435A5EDC-DD26-40ED-BCE5-8076166F2C3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275CE58-0890-4680-9FE5-3E1907655998}" type="pres">
      <dgm:prSet presAssocID="{8CF9B647-82B5-4013-909C-907780566684}" presName="spacer" presStyleCnt="0"/>
      <dgm:spPr/>
    </dgm:pt>
    <dgm:pt modelId="{87B7C422-EB21-4C6D-94C3-CB35D104B746}" type="pres">
      <dgm:prSet presAssocID="{2DC86943-C230-437E-856B-7133A1B487D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6839F20-6253-4603-9C89-8938D3424C13}" srcId="{237F585E-4C07-4ACF-BAFB-80E29AEFA418}" destId="{435A5EDC-DD26-40ED-BCE5-8076166F2C30}" srcOrd="0" destOrd="0" parTransId="{08AD08D4-3686-4064-A015-7CEDE541C1AE}" sibTransId="{8CF9B647-82B5-4013-909C-907780566684}"/>
    <dgm:cxn modelId="{BB6C35A0-8C87-42DF-AD36-F16D5B0B788A}" type="presOf" srcId="{2DC86943-C230-437E-856B-7133A1B487D7}" destId="{87B7C422-EB21-4C6D-94C3-CB35D104B746}" srcOrd="0" destOrd="0" presId="urn:microsoft.com/office/officeart/2005/8/layout/vList2"/>
    <dgm:cxn modelId="{64B02AA8-C086-4A34-A10A-AD2CEF3A8B0C}" type="presOf" srcId="{435A5EDC-DD26-40ED-BCE5-8076166F2C30}" destId="{D6C99E9A-0FAB-478C-BCCD-557554BB0463}" srcOrd="0" destOrd="0" presId="urn:microsoft.com/office/officeart/2005/8/layout/vList2"/>
    <dgm:cxn modelId="{66CE5CAF-8B3B-4D9E-AAC6-76CC42BB87F1}" type="presOf" srcId="{237F585E-4C07-4ACF-BAFB-80E29AEFA418}" destId="{1A028253-2A67-4F72-9ED1-F2A4DF49EC92}" srcOrd="0" destOrd="0" presId="urn:microsoft.com/office/officeart/2005/8/layout/vList2"/>
    <dgm:cxn modelId="{C921BEB6-8EE5-4330-94AB-AAE5F5744845}" srcId="{237F585E-4C07-4ACF-BAFB-80E29AEFA418}" destId="{2DC86943-C230-437E-856B-7133A1B487D7}" srcOrd="1" destOrd="0" parTransId="{5687E666-8537-4919-8B98-944FE3F693CD}" sibTransId="{8C3CE62F-BF04-45BC-81F2-3AC15204890C}"/>
    <dgm:cxn modelId="{89100A22-59BF-4C1F-9F54-F975954148DF}" type="presParOf" srcId="{1A028253-2A67-4F72-9ED1-F2A4DF49EC92}" destId="{D6C99E9A-0FAB-478C-BCCD-557554BB0463}" srcOrd="0" destOrd="0" presId="urn:microsoft.com/office/officeart/2005/8/layout/vList2"/>
    <dgm:cxn modelId="{4CB866D4-C7F9-4FD0-9914-2F0984469EF4}" type="presParOf" srcId="{1A028253-2A67-4F72-9ED1-F2A4DF49EC92}" destId="{D275CE58-0890-4680-9FE5-3E1907655998}" srcOrd="1" destOrd="0" presId="urn:microsoft.com/office/officeart/2005/8/layout/vList2"/>
    <dgm:cxn modelId="{F0ED8ECF-42F5-46D7-B29E-D1CE43ED73AC}" type="presParOf" srcId="{1A028253-2A67-4F72-9ED1-F2A4DF49EC92}" destId="{87B7C422-EB21-4C6D-94C3-CB35D104B74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F8C82-6D4B-4FF4-A25F-D3A6E7FDF326}">
      <dsp:nvSpPr>
        <dsp:cNvPr id="0" name=""/>
        <dsp:cNvSpPr/>
      </dsp:nvSpPr>
      <dsp:spPr>
        <a:xfrm>
          <a:off x="2494" y="1628468"/>
          <a:ext cx="1781238" cy="11310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2D9F92-F343-47F2-AA2A-E35012BC6B50}">
      <dsp:nvSpPr>
        <dsp:cNvPr id="0" name=""/>
        <dsp:cNvSpPr/>
      </dsp:nvSpPr>
      <dsp:spPr>
        <a:xfrm>
          <a:off x="200410" y="1816487"/>
          <a:ext cx="1781238" cy="11310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Zorg</a:t>
          </a:r>
          <a:r>
            <a:rPr lang="en-US" sz="1500" kern="1200" dirty="0"/>
            <a:t> </a:t>
          </a:r>
          <a:r>
            <a:rPr lang="en-US" sz="1500" kern="1200" dirty="0" err="1"/>
            <a:t>dat</a:t>
          </a:r>
          <a:r>
            <a:rPr lang="en-US" sz="1500" kern="1200" dirty="0"/>
            <a:t> je </a:t>
          </a:r>
          <a:r>
            <a:rPr lang="en-US" sz="1500" kern="1200" dirty="0" err="1"/>
            <a:t>alle</a:t>
          </a:r>
          <a:r>
            <a:rPr lang="en-US" sz="1500" kern="1200" dirty="0"/>
            <a:t> </a:t>
          </a:r>
          <a:r>
            <a:rPr lang="en-US" sz="1500" kern="1200" dirty="0" err="1"/>
            <a:t>begrippen</a:t>
          </a:r>
          <a:r>
            <a:rPr lang="en-US" sz="1500" kern="1200" dirty="0"/>
            <a:t> </a:t>
          </a:r>
          <a:r>
            <a:rPr lang="en-US" sz="1500" kern="1200" dirty="0" err="1"/>
            <a:t>kent</a:t>
          </a:r>
          <a:endParaRPr lang="en-US" sz="1500" kern="1200" dirty="0"/>
        </a:p>
      </dsp:txBody>
      <dsp:txXfrm>
        <a:off x="233538" y="1849615"/>
        <a:ext cx="1714982" cy="1064830"/>
      </dsp:txXfrm>
    </dsp:sp>
    <dsp:sp modelId="{E35A2D5B-504D-42EA-A9C1-12C2A84D99A3}">
      <dsp:nvSpPr>
        <dsp:cNvPr id="0" name=""/>
        <dsp:cNvSpPr/>
      </dsp:nvSpPr>
      <dsp:spPr>
        <a:xfrm>
          <a:off x="2179563" y="1628468"/>
          <a:ext cx="1781238" cy="11310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7F9EC5-8D7D-4522-BAAE-2826C26FC6CC}">
      <dsp:nvSpPr>
        <dsp:cNvPr id="0" name=""/>
        <dsp:cNvSpPr/>
      </dsp:nvSpPr>
      <dsp:spPr>
        <a:xfrm>
          <a:off x="2377479" y="1816487"/>
          <a:ext cx="1781238" cy="11310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Welke</a:t>
          </a:r>
          <a:r>
            <a:rPr lang="en-US" sz="1500" kern="1200" dirty="0"/>
            <a:t> EWS score?</a:t>
          </a:r>
        </a:p>
      </dsp:txBody>
      <dsp:txXfrm>
        <a:off x="2410607" y="1849615"/>
        <a:ext cx="1714982" cy="1064830"/>
      </dsp:txXfrm>
    </dsp:sp>
    <dsp:sp modelId="{CC7FE60D-27CB-465D-965F-B84989B922B5}">
      <dsp:nvSpPr>
        <dsp:cNvPr id="0" name=""/>
        <dsp:cNvSpPr/>
      </dsp:nvSpPr>
      <dsp:spPr>
        <a:xfrm>
          <a:off x="4356632" y="1628468"/>
          <a:ext cx="1781238" cy="11310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981F6-C78E-4307-81F7-A6149F079B32}">
      <dsp:nvSpPr>
        <dsp:cNvPr id="0" name=""/>
        <dsp:cNvSpPr/>
      </dsp:nvSpPr>
      <dsp:spPr>
        <a:xfrm>
          <a:off x="4554548" y="1816487"/>
          <a:ext cx="1781238" cy="11310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Welke</a:t>
          </a:r>
          <a:r>
            <a:rPr lang="en-US" sz="1500" kern="1200" dirty="0"/>
            <a:t> </a:t>
          </a:r>
          <a:r>
            <a:rPr lang="en-US" sz="1500" kern="1200" dirty="0" err="1"/>
            <a:t>bloedwaarden</a:t>
          </a:r>
          <a:r>
            <a:rPr lang="en-US" sz="1500" kern="1200" dirty="0"/>
            <a:t> </a:t>
          </a:r>
          <a:r>
            <a:rPr lang="en-US" sz="1500" kern="1200" dirty="0" err="1"/>
            <a:t>zijn</a:t>
          </a:r>
          <a:r>
            <a:rPr lang="en-US" sz="1500" kern="1200" dirty="0"/>
            <a:t> </a:t>
          </a:r>
          <a:r>
            <a:rPr lang="en-US" sz="1500" kern="1200" dirty="0" err="1"/>
            <a:t>afwijkend</a:t>
          </a:r>
          <a:r>
            <a:rPr lang="en-US" sz="1500" kern="1200" dirty="0"/>
            <a:t> </a:t>
          </a:r>
          <a:r>
            <a:rPr lang="en-US" sz="1500" kern="1200" dirty="0" err="1"/>
            <a:t>en</a:t>
          </a:r>
          <a:r>
            <a:rPr lang="en-US" sz="1500" kern="1200" dirty="0"/>
            <a:t> wat </a:t>
          </a:r>
          <a:r>
            <a:rPr lang="en-US" sz="1500" kern="1200" dirty="0" err="1"/>
            <a:t>betekent</a:t>
          </a:r>
          <a:r>
            <a:rPr lang="en-US" sz="1500" kern="1200" dirty="0"/>
            <a:t> </a:t>
          </a:r>
          <a:r>
            <a:rPr lang="en-US" sz="1500" kern="1200" dirty="0" err="1"/>
            <a:t>dit</a:t>
          </a:r>
          <a:r>
            <a:rPr lang="en-US" sz="1500" kern="1200" dirty="0"/>
            <a:t>?</a:t>
          </a:r>
        </a:p>
      </dsp:txBody>
      <dsp:txXfrm>
        <a:off x="4587676" y="1849615"/>
        <a:ext cx="1714982" cy="1064830"/>
      </dsp:txXfrm>
    </dsp:sp>
    <dsp:sp modelId="{EC0C81F8-668B-412E-8776-85D1E24E09C2}">
      <dsp:nvSpPr>
        <dsp:cNvPr id="0" name=""/>
        <dsp:cNvSpPr/>
      </dsp:nvSpPr>
      <dsp:spPr>
        <a:xfrm>
          <a:off x="6533701" y="1628468"/>
          <a:ext cx="1781238" cy="11310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9673A-60E9-4AFE-BB09-F4C80ED7D289}">
      <dsp:nvSpPr>
        <dsp:cNvPr id="0" name=""/>
        <dsp:cNvSpPr/>
      </dsp:nvSpPr>
      <dsp:spPr>
        <a:xfrm>
          <a:off x="6731617" y="1816487"/>
          <a:ext cx="1781238" cy="11310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Wat </a:t>
          </a:r>
          <a:r>
            <a:rPr lang="en-US" sz="1500" kern="1200" dirty="0" err="1"/>
            <a:t>zou</a:t>
          </a:r>
          <a:r>
            <a:rPr lang="en-US" sz="1500" kern="1200" dirty="0"/>
            <a:t> de diagnose </a:t>
          </a:r>
          <a:r>
            <a:rPr lang="en-US" sz="1500" kern="1200" dirty="0" err="1"/>
            <a:t>kunnen</a:t>
          </a:r>
          <a:r>
            <a:rPr lang="en-US" sz="1500" kern="1200" dirty="0"/>
            <a:t> </a:t>
          </a:r>
          <a:r>
            <a:rPr lang="en-US" sz="1500" kern="1200" dirty="0" err="1"/>
            <a:t>zijn</a:t>
          </a:r>
          <a:r>
            <a:rPr lang="en-US" sz="1500" kern="1200" dirty="0"/>
            <a:t>? </a:t>
          </a:r>
        </a:p>
      </dsp:txBody>
      <dsp:txXfrm>
        <a:off x="6764745" y="1849615"/>
        <a:ext cx="1714982" cy="10648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99E9A-0FAB-478C-BCCD-557554BB0463}">
      <dsp:nvSpPr>
        <dsp:cNvPr id="0" name=""/>
        <dsp:cNvSpPr/>
      </dsp:nvSpPr>
      <dsp:spPr>
        <a:xfrm>
          <a:off x="0" y="86809"/>
          <a:ext cx="4775935" cy="30828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/>
            <a:t>Mogelijke diagnoses: 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/>
            <a:t>anemie, sikkelcelanemie, leukemie</a:t>
          </a:r>
          <a:endParaRPr lang="en-US" sz="2300" kern="1200" dirty="0"/>
        </a:p>
      </dsp:txBody>
      <dsp:txXfrm>
        <a:off x="150494" y="237303"/>
        <a:ext cx="4474947" cy="2781888"/>
      </dsp:txXfrm>
    </dsp:sp>
    <dsp:sp modelId="{87B7C422-EB21-4C6D-94C3-CB35D104B746}">
      <dsp:nvSpPr>
        <dsp:cNvPr id="0" name=""/>
        <dsp:cNvSpPr/>
      </dsp:nvSpPr>
      <dsp:spPr>
        <a:xfrm>
          <a:off x="0" y="3235926"/>
          <a:ext cx="4775935" cy="3082876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Leukemie heeft echter een zeer verhoogd aantal leukocyten, daarnaast vaak sprake van infecties (CRP verhoogd), blauwe plekken door bloedingen, slijmvliesbloedingen en een vergrote milt en lymfeklieren (geen vergrote lever)</a:t>
          </a:r>
          <a:endParaRPr lang="en-US" sz="2300" kern="1200"/>
        </a:p>
      </dsp:txBody>
      <dsp:txXfrm>
        <a:off x="150494" y="3386420"/>
        <a:ext cx="4474947" cy="2781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8C0EC-DF31-4E51-8D32-0ACBB1480FB2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4A99-6591-4029-AC0F-0D6EF9E1D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13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C4A99-6591-4029-AC0F-0D6EF9E1D33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67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C4A99-6591-4029-AC0F-0D6EF9E1D33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219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C4A99-6591-4029-AC0F-0D6EF9E1D33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8617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C4A99-6591-4029-AC0F-0D6EF9E1D33A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9654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C4A99-6591-4029-AC0F-0D6EF9E1D33A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9039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44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07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92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791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7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879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41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29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88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2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09D6E-DF14-494C-BAC2-5D8538FAC345}" type="datetimeFigureOut">
              <a:rPr lang="nl-NL" smtClean="0"/>
              <a:t>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95B8D-8D3C-42E9-9AE1-B8EABAFAA3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140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ematologiegroningen.nl/patienten/content/2SCT_allogeen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rZ_eFgo1Yw&amp;list=PL7aumOSii_Cmjsp5ChGfx7Dx4eofEdx4n&amp;index=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59971" y="1783959"/>
            <a:ext cx="3483937" cy="2889114"/>
          </a:xfrm>
        </p:spPr>
        <p:txBody>
          <a:bodyPr anchor="b">
            <a:normAutofit/>
          </a:bodyPr>
          <a:lstStyle/>
          <a:p>
            <a:pPr algn="l"/>
            <a:r>
              <a:rPr lang="nl-NL" b="1" dirty="0">
                <a:solidFill>
                  <a:schemeClr val="bg1"/>
                </a:solidFill>
              </a:rPr>
              <a:t>Klinisch redeneren </a:t>
            </a:r>
            <a:br>
              <a:rPr lang="nl-NL" b="1" dirty="0">
                <a:solidFill>
                  <a:schemeClr val="bg1"/>
                </a:solidFill>
              </a:rPr>
            </a:b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059970" y="4750893"/>
            <a:ext cx="3483937" cy="1147863"/>
          </a:xfrm>
        </p:spPr>
        <p:txBody>
          <a:bodyPr anchor="t">
            <a:normAutofit/>
          </a:bodyPr>
          <a:lstStyle/>
          <a:p>
            <a:pPr algn="l"/>
            <a:r>
              <a:rPr lang="nl-NL" sz="1700" dirty="0">
                <a:solidFill>
                  <a:schemeClr val="bg1"/>
                </a:solidFill>
              </a:rPr>
              <a:t>Bloed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C:\Users\maaike.visser\AppData\Local\Microsoft\Windows\Temporary Internet Files\Content.IE5\2ZBXQT2W\wordle 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3"/>
          <a:stretch/>
        </p:blipFill>
        <p:spPr bwMode="auto">
          <a:xfrm rot="16200000">
            <a:off x="-845244" y="957198"/>
            <a:ext cx="506903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55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6EBF06A5-4173-45DE-87B1-0791E098A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Afbeelding met voedsel&#10;&#10;Automatisch gegenereerde beschrijving">
            <a:extLst>
              <a:ext uri="{FF2B5EF4-FFF2-40B4-BE49-F238E27FC236}">
                <a16:creationId xmlns:a16="http://schemas.microsoft.com/office/drawing/2014/main" id="{F660104A-B2C7-4BCC-B226-06143EEAD8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899" r="30292" b="1"/>
          <a:stretch/>
        </p:blipFill>
        <p:spPr>
          <a:xfrm>
            <a:off x="5666993" y="1690688"/>
            <a:ext cx="3477007" cy="5167312"/>
          </a:xfrm>
          <a:custGeom>
            <a:avLst/>
            <a:gdLst>
              <a:gd name="connsiteX0" fmla="*/ 0 w 4636009"/>
              <a:gd name="connsiteY0" fmla="*/ 0 h 5167312"/>
              <a:gd name="connsiteX1" fmla="*/ 4636009 w 4636009"/>
              <a:gd name="connsiteY1" fmla="*/ 0 h 5167312"/>
              <a:gd name="connsiteX2" fmla="*/ 4636009 w 4636009"/>
              <a:gd name="connsiteY2" fmla="*/ 5167312 h 5167312"/>
              <a:gd name="connsiteX3" fmla="*/ 276091 w 4636009"/>
              <a:gd name="connsiteY3" fmla="*/ 5167312 h 5167312"/>
              <a:gd name="connsiteX4" fmla="*/ 2669970 w 4636009"/>
              <a:gd name="connsiteY4" fmla="*/ 952 h 5167312"/>
              <a:gd name="connsiteX5" fmla="*/ 0 w 4636009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36009" h="5167312">
                <a:moveTo>
                  <a:pt x="0" y="0"/>
                </a:moveTo>
                <a:lnTo>
                  <a:pt x="4636009" y="0"/>
                </a:lnTo>
                <a:lnTo>
                  <a:pt x="4636009" y="5167312"/>
                </a:lnTo>
                <a:lnTo>
                  <a:pt x="276091" y="5167312"/>
                </a:lnTo>
                <a:lnTo>
                  <a:pt x="2669970" y="952"/>
                </a:lnTo>
                <a:lnTo>
                  <a:pt x="0" y="952"/>
                </a:lnTo>
                <a:close/>
              </a:path>
            </a:pathLst>
          </a:custGeom>
        </p:spPr>
      </p:pic>
      <p:sp>
        <p:nvSpPr>
          <p:cNvPr id="15" name="Freeform 75">
            <a:extLst>
              <a:ext uri="{FF2B5EF4-FFF2-40B4-BE49-F238E27FC236}">
                <a16:creationId xmlns:a16="http://schemas.microsoft.com/office/drawing/2014/main" id="{869A01FF-E930-4B34-9942-5ACABF37F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691640"/>
            <a:ext cx="7539075" cy="5166360"/>
          </a:xfrm>
          <a:custGeom>
            <a:avLst/>
            <a:gdLst>
              <a:gd name="connsiteX0" fmla="*/ 0 w 9786594"/>
              <a:gd name="connsiteY0" fmla="*/ 0 h 5032376"/>
              <a:gd name="connsiteX1" fmla="*/ 2130696 w 9786594"/>
              <a:gd name="connsiteY1" fmla="*/ 0 h 5032376"/>
              <a:gd name="connsiteX2" fmla="*/ 4685057 w 9786594"/>
              <a:gd name="connsiteY2" fmla="*/ 0 h 5032376"/>
              <a:gd name="connsiteX3" fmla="*/ 6291520 w 9786594"/>
              <a:gd name="connsiteY3" fmla="*/ 0 h 5032376"/>
              <a:gd name="connsiteX4" fmla="*/ 7449885 w 9786594"/>
              <a:gd name="connsiteY4" fmla="*/ 0 h 5032376"/>
              <a:gd name="connsiteX5" fmla="*/ 7455943 w 9786594"/>
              <a:gd name="connsiteY5" fmla="*/ 0 h 5032376"/>
              <a:gd name="connsiteX6" fmla="*/ 9786594 w 9786594"/>
              <a:gd name="connsiteY6" fmla="*/ 5032376 h 5032376"/>
              <a:gd name="connsiteX7" fmla="*/ 0 w 9786594"/>
              <a:gd name="connsiteY7" fmla="*/ 5032376 h 503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86594" h="5032376">
                <a:moveTo>
                  <a:pt x="0" y="0"/>
                </a:moveTo>
                <a:lnTo>
                  <a:pt x="2130696" y="0"/>
                </a:lnTo>
                <a:lnTo>
                  <a:pt x="4685057" y="0"/>
                </a:lnTo>
                <a:lnTo>
                  <a:pt x="6291520" y="0"/>
                </a:lnTo>
                <a:lnTo>
                  <a:pt x="7449885" y="0"/>
                </a:lnTo>
                <a:lnTo>
                  <a:pt x="7455943" y="0"/>
                </a:lnTo>
                <a:lnTo>
                  <a:pt x="9786594" y="5032376"/>
                </a:lnTo>
                <a:lnTo>
                  <a:pt x="0" y="5032376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Casus </a:t>
            </a:r>
            <a:r>
              <a:rPr lang="en-US" b="1" dirty="0" err="1">
                <a:solidFill>
                  <a:schemeClr val="accent1"/>
                </a:solidFill>
              </a:rPr>
              <a:t>Marshyla</a:t>
            </a:r>
            <a:endParaRPr lang="nl-NL" b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FD70EE6-23DB-4972-ABFE-73554BDE1A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224505"/>
              </p:ext>
            </p:extLst>
          </p:nvPr>
        </p:nvGraphicFramePr>
        <p:xfrm>
          <a:off x="0" y="1916833"/>
          <a:ext cx="8515350" cy="4576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48733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53028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2189A55D-57C6-4198-A550-1AC193F9C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788" y="841248"/>
            <a:ext cx="2636433" cy="5340097"/>
          </a:xfrm>
        </p:spPr>
        <p:txBody>
          <a:bodyPr anchor="ctr">
            <a:normAutofit/>
          </a:bodyPr>
          <a:lstStyle/>
          <a:p>
            <a:r>
              <a:rPr lang="nl-NL" sz="4200">
                <a:solidFill>
                  <a:schemeClr val="bg1"/>
                </a:solidFill>
              </a:rPr>
              <a:t>Mogelijke diagnoses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24A2551-C45E-40CA-B216-536A4297A6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273410"/>
              </p:ext>
            </p:extLst>
          </p:nvPr>
        </p:nvGraphicFramePr>
        <p:xfrm>
          <a:off x="3739414" y="231006"/>
          <a:ext cx="4775935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618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6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8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</a:rPr>
              <a:t>Casus  </a:t>
            </a:r>
            <a:endParaRPr lang="nl-NL" sz="3500" b="1">
              <a:solidFill>
                <a:srgbClr val="FFFFFF"/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747F62C-6C13-4657-8FFC-6F6F32AEA7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8676" y="3070395"/>
            <a:ext cx="2407334" cy="2407334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71676" y="2494450"/>
            <a:ext cx="4103647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Marshyla</a:t>
            </a:r>
            <a:r>
              <a:rPr lang="en-US" b="1" dirty="0"/>
              <a:t> </a:t>
            </a:r>
            <a:r>
              <a:rPr lang="en-US" b="1" dirty="0" err="1"/>
              <a:t>heeft</a:t>
            </a:r>
            <a:r>
              <a:rPr lang="en-US" b="1" dirty="0"/>
              <a:t> </a:t>
            </a:r>
            <a:r>
              <a:rPr lang="en-US" b="1" dirty="0" err="1"/>
              <a:t>sikkelcel</a:t>
            </a:r>
            <a:r>
              <a:rPr lang="en-US" b="1" dirty="0"/>
              <a:t> </a:t>
            </a:r>
            <a:r>
              <a:rPr lang="en-US" b="1" dirty="0" err="1"/>
              <a:t>anemie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dirty="0" err="1"/>
              <a:t>Erfelijk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donkere</a:t>
            </a:r>
            <a:r>
              <a:rPr lang="en-US" dirty="0"/>
              <a:t> </a:t>
            </a:r>
            <a:r>
              <a:rPr lang="en-US" dirty="0" err="1"/>
              <a:t>huidskleur</a:t>
            </a:r>
            <a:r>
              <a:rPr lang="en-US" dirty="0"/>
              <a:t>,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in Afrika</a:t>
            </a:r>
          </a:p>
          <a:p>
            <a:r>
              <a:rPr lang="en-US" dirty="0"/>
              <a:t>Rode </a:t>
            </a:r>
            <a:r>
              <a:rPr lang="en-US" dirty="0" err="1"/>
              <a:t>bloedcellen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misvorm</a:t>
            </a:r>
            <a:r>
              <a:rPr lang="en-US" dirty="0"/>
              <a:t>, </a:t>
            </a:r>
            <a:r>
              <a:rPr lang="en-US" dirty="0" err="1"/>
              <a:t>sikkelvormig</a:t>
            </a:r>
            <a:r>
              <a:rPr lang="en-US" dirty="0"/>
              <a:t>,  </a:t>
            </a:r>
            <a:r>
              <a:rPr lang="en-US" dirty="0" err="1"/>
              <a:t>waardoor</a:t>
            </a:r>
            <a:r>
              <a:rPr lang="en-US" dirty="0"/>
              <a:t> </a:t>
            </a:r>
            <a:r>
              <a:rPr lang="en-US" dirty="0" err="1"/>
              <a:t>laag</a:t>
            </a:r>
            <a:r>
              <a:rPr lang="en-US" dirty="0"/>
              <a:t> Hb</a:t>
            </a:r>
          </a:p>
          <a:p>
            <a:r>
              <a:rPr lang="en-US" dirty="0" err="1"/>
              <a:t>Pijn</a:t>
            </a:r>
            <a:r>
              <a:rPr lang="en-US" dirty="0"/>
              <a:t> in de </a:t>
            </a:r>
            <a:r>
              <a:rPr lang="en-US" dirty="0" err="1"/>
              <a:t>botten</a:t>
            </a:r>
            <a:endParaRPr lang="en-US" dirty="0"/>
          </a:p>
          <a:p>
            <a:r>
              <a:rPr lang="en-US" dirty="0" err="1"/>
              <a:t>Kleine</a:t>
            </a:r>
            <a:r>
              <a:rPr lang="en-US" dirty="0"/>
              <a:t> </a:t>
            </a:r>
            <a:r>
              <a:rPr lang="en-US" dirty="0" err="1"/>
              <a:t>bloedvaten</a:t>
            </a:r>
            <a:r>
              <a:rPr lang="en-US" dirty="0"/>
              <a:t> </a:t>
            </a:r>
            <a:r>
              <a:rPr lang="en-US" dirty="0" err="1"/>
              <a:t>raken</a:t>
            </a:r>
            <a:r>
              <a:rPr lang="en-US" dirty="0"/>
              <a:t> </a:t>
            </a:r>
            <a:r>
              <a:rPr lang="en-US" dirty="0" err="1"/>
              <a:t>verstopt</a:t>
            </a: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435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24898CBA-8D4F-40C2-90B9-65F6C446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r>
              <a:rPr lang="nl-NL" sz="2600">
                <a:solidFill>
                  <a:srgbClr val="FFFFFF"/>
                </a:solidFill>
              </a:rPr>
              <a:t>Behandeling sikkelcelanemie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F24E0D-9FC2-4310-A521-D30D5B39D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031" y="-99391"/>
            <a:ext cx="5407683" cy="7632848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nl-NL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geen specifieke behandeling voor sikkelcelanemie. Patiënten moeten beschermd worden tegen infecties (door de vergrote milt zijn deze patiënten gevoelig voor infecties)</a:t>
            </a:r>
          </a:p>
          <a:p>
            <a:pPr>
              <a:spcAft>
                <a:spcPts val="800"/>
              </a:spcAft>
            </a:pPr>
            <a:r>
              <a:rPr lang="nl-NL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 elke ziekenhuisopname door een uitbraak van de klachten is intensieve pijnbestrijding en infectiebehandeling nodig. </a:t>
            </a:r>
          </a:p>
          <a:p>
            <a:pPr>
              <a:spcAft>
                <a:spcPts val="800"/>
              </a:spcAft>
            </a:pPr>
            <a:r>
              <a:rPr lang="nl-NL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enige radicale therapie bestaat uit </a:t>
            </a:r>
            <a:r>
              <a:rPr lang="nl-NL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stamceltransplantatie</a:t>
            </a:r>
            <a:r>
              <a:rPr lang="nl-NL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waarbij de complete bloedcelaanmaak vervangen wordt door die van een donor. Deze behandeling heeft veel bijwerkingen en risico's en is voor lang niet iedereen mogelijk.</a:t>
            </a:r>
          </a:p>
          <a:p>
            <a:endParaRPr lang="nl-NL" sz="1900" dirty="0"/>
          </a:p>
        </p:txBody>
      </p:sp>
    </p:spTree>
    <p:extLst>
      <p:ext uri="{BB962C8B-B14F-4D97-AF65-F5344CB8AC3E}">
        <p14:creationId xmlns:p14="http://schemas.microsoft.com/office/powerpoint/2010/main" val="4738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4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900814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633165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965" y="636723"/>
            <a:ext cx="3000047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8440C9C-236F-4EAD-9757-0B8F95A51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154" y="982272"/>
            <a:ext cx="2541314" cy="4560970"/>
          </a:xfrm>
        </p:spPr>
        <p:txBody>
          <a:bodyPr>
            <a:normAutofit/>
          </a:bodyPr>
          <a:lstStyle/>
          <a:p>
            <a:r>
              <a:rPr lang="nl-NL" sz="3500">
                <a:solidFill>
                  <a:srgbClr val="FFFFFF"/>
                </a:solidFill>
              </a:rPr>
              <a:t>Mogelijke interventies Marshyla</a:t>
            </a: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76336" y="1352302"/>
            <a:ext cx="499169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298FB9-0355-4EB9-BC1E-B41935570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6396" y="1719618"/>
            <a:ext cx="4461623" cy="4334629"/>
          </a:xfrm>
        </p:spPr>
        <p:txBody>
          <a:bodyPr anchor="ctr">
            <a:normAutofit/>
          </a:bodyPr>
          <a:lstStyle/>
          <a:p>
            <a:r>
              <a:rPr lang="nl-NL" sz="1600">
                <a:solidFill>
                  <a:srgbClr val="FEFFFF"/>
                </a:solidFill>
              </a:rPr>
              <a:t>Hematoloog in consult</a:t>
            </a:r>
          </a:p>
          <a:p>
            <a:r>
              <a:rPr lang="nl-NL" sz="1600">
                <a:solidFill>
                  <a:srgbClr val="FEFFFF"/>
                </a:solidFill>
              </a:rPr>
              <a:t>Starten met infuus, NaCl, naast de LAC om het bloed ‘dun’ te houden</a:t>
            </a:r>
          </a:p>
          <a:p>
            <a:r>
              <a:rPr lang="nl-NL" sz="1600">
                <a:solidFill>
                  <a:srgbClr val="FEFFFF"/>
                </a:solidFill>
              </a:rPr>
              <a:t>Transfusie volgens protocol, controles volgens protocol </a:t>
            </a:r>
          </a:p>
          <a:p>
            <a:r>
              <a:rPr lang="nl-NL" sz="1600">
                <a:solidFill>
                  <a:srgbClr val="FEFFFF"/>
                </a:solidFill>
              </a:rPr>
              <a:t>Start vochtbalans  </a:t>
            </a:r>
          </a:p>
          <a:p>
            <a:r>
              <a:rPr lang="nl-NL" sz="1600">
                <a:solidFill>
                  <a:srgbClr val="FEFFFF"/>
                </a:solidFill>
              </a:rPr>
              <a:t>O2 i.v.m. benauwdheid en saturatie 94% </a:t>
            </a:r>
          </a:p>
          <a:p>
            <a:r>
              <a:rPr lang="nl-NL" sz="1600">
                <a:solidFill>
                  <a:srgbClr val="FEFFFF"/>
                </a:solidFill>
              </a:rPr>
              <a:t>Start medicatie </a:t>
            </a:r>
          </a:p>
          <a:p>
            <a:pPr marL="0" indent="0">
              <a:buNone/>
            </a:pPr>
            <a:r>
              <a:rPr lang="nl-NL" sz="1600">
                <a:solidFill>
                  <a:srgbClr val="FEFFFF"/>
                </a:solidFill>
              </a:rPr>
              <a:t>(fraxiparine ivm stollingsgevaar en foliumzuur voor de aanmaak van witte en rode bloedcellen )</a:t>
            </a:r>
          </a:p>
          <a:p>
            <a:r>
              <a:rPr lang="nl-NL" sz="1600">
                <a:solidFill>
                  <a:srgbClr val="FEFFFF"/>
                </a:solidFill>
              </a:rPr>
              <a:t>Rust</a:t>
            </a:r>
          </a:p>
          <a:p>
            <a:r>
              <a:rPr lang="nl-NL" sz="1600">
                <a:solidFill>
                  <a:srgbClr val="FEFFFF"/>
                </a:solidFill>
              </a:rPr>
              <a:t>Warmte bieden ivm pijnlijke gewrichten</a:t>
            </a:r>
          </a:p>
          <a:p>
            <a:r>
              <a:rPr lang="nl-NL" sz="1600">
                <a:solidFill>
                  <a:srgbClr val="FEFFFF"/>
                </a:solidFill>
              </a:rPr>
              <a:t> Pijnmedicatie (intensief!)</a:t>
            </a:r>
          </a:p>
          <a:p>
            <a:r>
              <a:rPr lang="nl-NL" sz="1600">
                <a:solidFill>
                  <a:srgbClr val="FEFFFF"/>
                </a:solidFill>
              </a:rPr>
              <a:t>Stamceltransplantatie</a:t>
            </a:r>
          </a:p>
          <a:p>
            <a:endParaRPr lang="nl-NL" sz="160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485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Slide Background Fill">
            <a:extLst>
              <a:ext uri="{FF2B5EF4-FFF2-40B4-BE49-F238E27FC236}">
                <a16:creationId xmlns:a16="http://schemas.microsoft.com/office/drawing/2014/main" id="{953EC90C-082B-4667-A29F-E4E4D515A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lor Cover">
            <a:extLst>
              <a:ext uri="{FF2B5EF4-FFF2-40B4-BE49-F238E27FC236}">
                <a16:creationId xmlns:a16="http://schemas.microsoft.com/office/drawing/2014/main" id="{E99FF883-3EBA-49CC-8D77-1EE69E182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690C4ED-5E67-4827-AED1-DEC2B100A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6" y="-2"/>
            <a:ext cx="2601176" cy="6858000"/>
            <a:chOff x="651279" y="598259"/>
            <a:chExt cx="10889442" cy="5680742"/>
          </a:xfrm>
        </p:grpSpPr>
        <p:sp>
          <p:nvSpPr>
            <p:cNvPr id="21" name="Color">
              <a:extLst>
                <a:ext uri="{FF2B5EF4-FFF2-40B4-BE49-F238E27FC236}">
                  <a16:creationId xmlns:a16="http://schemas.microsoft.com/office/drawing/2014/main" id="{316B1774-E483-4832-A4C7-1277F99283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Color">
              <a:extLst>
                <a:ext uri="{FF2B5EF4-FFF2-40B4-BE49-F238E27FC236}">
                  <a16:creationId xmlns:a16="http://schemas.microsoft.com/office/drawing/2014/main" id="{CE4BA6BE-9BF5-4DFA-8E3F-C49023E53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1717" cy="6858000"/>
            <a:chOff x="0" y="0"/>
            <a:chExt cx="12188952" cy="6858000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16200000">
            <a:off x="-878525" y="1793158"/>
            <a:ext cx="4471415" cy="3097947"/>
          </a:xfrm>
        </p:spPr>
        <p:txBody>
          <a:bodyPr anchor="ctr">
            <a:normAutofit/>
          </a:bodyPr>
          <a:lstStyle/>
          <a:p>
            <a:r>
              <a:rPr lang="nl-NL" sz="4200" b="1">
                <a:solidFill>
                  <a:schemeClr val="bg1"/>
                </a:solidFill>
              </a:rPr>
              <a:t>Sikkelcelanemie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10005" y="546341"/>
            <a:ext cx="5446778" cy="2435076"/>
          </a:xfrm>
        </p:spPr>
        <p:txBody>
          <a:bodyPr anchor="ctr">
            <a:normAutofit/>
          </a:bodyPr>
          <a:lstStyle/>
          <a:p>
            <a:r>
              <a:rPr lang="nl-NL" sz="1600">
                <a:solidFill>
                  <a:schemeClr val="tx2"/>
                </a:solidFill>
                <a:hlinkClick r:id="rId3"/>
              </a:rPr>
              <a:t>https://www.youtube.com/watch?v=mrZ_eFgo1Yw&amp;list=PL7aumOSii_Cmjsp5ChGfx7Dx4eofEdx4n&amp;index=3</a:t>
            </a:r>
            <a:endParaRPr lang="nl-NL" sz="1600">
              <a:solidFill>
                <a:schemeClr val="tx2"/>
              </a:solidFill>
            </a:endParaRPr>
          </a:p>
          <a:p>
            <a:endParaRPr lang="nl-NL" sz="1600" dirty="0">
              <a:solidFill>
                <a:schemeClr val="tx2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2BC12A5-80C6-4363-AF40-D5E257DA89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55" r="9518" b="1"/>
          <a:stretch/>
        </p:blipFill>
        <p:spPr>
          <a:xfrm>
            <a:off x="3210008" y="3128501"/>
            <a:ext cx="5446779" cy="345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2837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1" ma:contentTypeDescription="Een nieuw document maken." ma:contentTypeScope="" ma:versionID="be347a3661c201bdaba1158c622a009c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9677344e0c4e757849032e7e67c918ab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3852E8-9070-4B87-AAC5-5096C9A8E89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2223815-A072-4280-A5AA-3BFBFA7311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710EC4-1F7C-434F-8F65-34B967BDB5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299</Words>
  <Application>Microsoft Office PowerPoint</Application>
  <PresentationFormat>Diavoorstelling (4:3)</PresentationFormat>
  <Paragraphs>42</Paragraphs>
  <Slides>7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Klinisch redeneren  </vt:lpstr>
      <vt:lpstr>Casus Marshyla</vt:lpstr>
      <vt:lpstr>Mogelijke diagnoses </vt:lpstr>
      <vt:lpstr>Casus  </vt:lpstr>
      <vt:lpstr>Behandeling sikkelcelanemie</vt:lpstr>
      <vt:lpstr>Mogelijke interventies Marshyla</vt:lpstr>
      <vt:lpstr>Sikkelcelanemie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Klinisch redeneren  </dc:title>
  <dc:creator>Ester Varwijk</dc:creator>
  <cp:lastModifiedBy>Ester Varwijk</cp:lastModifiedBy>
  <cp:revision>1</cp:revision>
  <dcterms:created xsi:type="dcterms:W3CDTF">2021-01-08T17:47:46Z</dcterms:created>
  <dcterms:modified xsi:type="dcterms:W3CDTF">2021-01-08T17:50:17Z</dcterms:modified>
</cp:coreProperties>
</file>